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5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8" r:id="rId10"/>
    <p:sldId id="269" r:id="rId11"/>
    <p:sldId id="270" r:id="rId12"/>
    <p:sldId id="266" r:id="rId13"/>
    <p:sldId id="263" r:id="rId14"/>
    <p:sldId id="264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0A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F319E-CB07-4762-A1B5-FDD3E79779C0}" v="578" dt="2023-11-21T19:52:51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5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Sánchez de la Fuente" userId="13d7a9f7f206b8ef" providerId="LiveId" clId="{3A1F319E-CB07-4762-A1B5-FDD3E79779C0}"/>
    <pc:docChg chg="undo custSel addSld delSld modSld sldOrd">
      <pc:chgData name="Ana Sánchez de la Fuente" userId="13d7a9f7f206b8ef" providerId="LiveId" clId="{3A1F319E-CB07-4762-A1B5-FDD3E79779C0}" dt="2023-11-21T22:52:11.172" v="7677" actId="20577"/>
      <pc:docMkLst>
        <pc:docMk/>
      </pc:docMkLst>
      <pc:sldChg chg="addSp delSp modSp mod">
        <pc:chgData name="Ana Sánchez de la Fuente" userId="13d7a9f7f206b8ef" providerId="LiveId" clId="{3A1F319E-CB07-4762-A1B5-FDD3E79779C0}" dt="2023-11-21T19:45:42.175" v="7525" actId="478"/>
        <pc:sldMkLst>
          <pc:docMk/>
          <pc:sldMk cId="3883179447" sldId="257"/>
        </pc:sldMkLst>
        <pc:spChg chg="mod">
          <ac:chgData name="Ana Sánchez de la Fuente" userId="13d7a9f7f206b8ef" providerId="LiveId" clId="{3A1F319E-CB07-4762-A1B5-FDD3E79779C0}" dt="2023-11-21T08:00:10.205" v="2670" actId="1076"/>
          <ac:spMkLst>
            <pc:docMk/>
            <pc:sldMk cId="3883179447" sldId="257"/>
            <ac:spMk id="3" creationId="{0A8EAB8B-DB8B-A963-8373-1E52AB90132A}"/>
          </ac:spMkLst>
        </pc:spChg>
        <pc:spChg chg="add del mod">
          <ac:chgData name="Ana Sánchez de la Fuente" userId="13d7a9f7f206b8ef" providerId="LiveId" clId="{3A1F319E-CB07-4762-A1B5-FDD3E79779C0}" dt="2023-11-21T19:45:42.175" v="7525" actId="478"/>
          <ac:spMkLst>
            <pc:docMk/>
            <pc:sldMk cId="3883179447" sldId="257"/>
            <ac:spMk id="4" creationId="{AAD6335B-90DC-E830-778B-A6DEBBC8A997}"/>
          </ac:spMkLst>
        </pc:spChg>
        <pc:spChg chg="add mod">
          <ac:chgData name="Ana Sánchez de la Fuente" userId="13d7a9f7f206b8ef" providerId="LiveId" clId="{3A1F319E-CB07-4762-A1B5-FDD3E79779C0}" dt="2023-11-21T08:03:51.201" v="2680" actId="1076"/>
          <ac:spMkLst>
            <pc:docMk/>
            <pc:sldMk cId="3883179447" sldId="257"/>
            <ac:spMk id="6" creationId="{1B005363-D293-3EB8-4B7E-5F83DFB759B9}"/>
          </ac:spMkLst>
        </pc:spChg>
        <pc:spChg chg="mod">
          <ac:chgData name="Ana Sánchez de la Fuente" userId="13d7a9f7f206b8ef" providerId="LiveId" clId="{3A1F319E-CB07-4762-A1B5-FDD3E79779C0}" dt="2023-11-20T17:31:15.040" v="11" actId="1076"/>
          <ac:spMkLst>
            <pc:docMk/>
            <pc:sldMk cId="3883179447" sldId="257"/>
            <ac:spMk id="11" creationId="{1D04ECDB-E598-0A93-621A-F2EB65256756}"/>
          </ac:spMkLst>
        </pc:spChg>
        <pc:picChg chg="add mod">
          <ac:chgData name="Ana Sánchez de la Fuente" userId="13d7a9f7f206b8ef" providerId="LiveId" clId="{3A1F319E-CB07-4762-A1B5-FDD3E79779C0}" dt="2023-11-21T08:00:25.637" v="2676" actId="1076"/>
          <ac:picMkLst>
            <pc:docMk/>
            <pc:sldMk cId="3883179447" sldId="257"/>
            <ac:picMk id="1026" creationId="{A75DBB6E-DBA0-F2C1-52DD-5F632472BC1F}"/>
          </ac:picMkLst>
        </pc:picChg>
        <pc:picChg chg="add mod">
          <ac:chgData name="Ana Sánchez de la Fuente" userId="13d7a9f7f206b8ef" providerId="LiveId" clId="{3A1F319E-CB07-4762-A1B5-FDD3E79779C0}" dt="2023-11-21T08:00:28.251" v="2677" actId="1076"/>
          <ac:picMkLst>
            <pc:docMk/>
            <pc:sldMk cId="3883179447" sldId="257"/>
            <ac:picMk id="1028" creationId="{EF48EC85-A453-02B3-6DE7-E831BC8A0F59}"/>
          </ac:picMkLst>
        </pc:picChg>
        <pc:picChg chg="add mod">
          <ac:chgData name="Ana Sánchez de la Fuente" userId="13d7a9f7f206b8ef" providerId="LiveId" clId="{3A1F319E-CB07-4762-A1B5-FDD3E79779C0}" dt="2023-11-21T08:00:31.048" v="2678" actId="1076"/>
          <ac:picMkLst>
            <pc:docMk/>
            <pc:sldMk cId="3883179447" sldId="257"/>
            <ac:picMk id="1030" creationId="{08D92BF9-AFFD-0B0E-7CD4-30C174AE1748}"/>
          </ac:picMkLst>
        </pc:picChg>
        <pc:picChg chg="add mod">
          <ac:chgData name="Ana Sánchez de la Fuente" userId="13d7a9f7f206b8ef" providerId="LiveId" clId="{3A1F319E-CB07-4762-A1B5-FDD3E79779C0}" dt="2023-11-21T08:00:18.627" v="2673" actId="1076"/>
          <ac:picMkLst>
            <pc:docMk/>
            <pc:sldMk cId="3883179447" sldId="257"/>
            <ac:picMk id="1032" creationId="{136D8CE5-C760-74EC-58F1-D0FC88862576}"/>
          </ac:picMkLst>
        </pc:picChg>
      </pc:sldChg>
      <pc:sldChg chg="addSp delSp modSp mod">
        <pc:chgData name="Ana Sánchez de la Fuente" userId="13d7a9f7f206b8ef" providerId="LiveId" clId="{3A1F319E-CB07-4762-A1B5-FDD3E79779C0}" dt="2023-11-21T22:52:11.172" v="7677" actId="20577"/>
        <pc:sldMkLst>
          <pc:docMk/>
          <pc:sldMk cId="4214491549" sldId="258"/>
        </pc:sldMkLst>
        <pc:spChg chg="mod">
          <ac:chgData name="Ana Sánchez de la Fuente" userId="13d7a9f7f206b8ef" providerId="LiveId" clId="{3A1F319E-CB07-4762-A1B5-FDD3E79779C0}" dt="2023-11-21T16:14:41.977" v="6547" actId="20577"/>
          <ac:spMkLst>
            <pc:docMk/>
            <pc:sldMk cId="4214491549" sldId="258"/>
            <ac:spMk id="2" creationId="{99435A94-B329-EC6D-0895-2B7D33BCCEE2}"/>
          </ac:spMkLst>
        </pc:spChg>
        <pc:spChg chg="mod">
          <ac:chgData name="Ana Sánchez de la Fuente" userId="13d7a9f7f206b8ef" providerId="LiveId" clId="{3A1F319E-CB07-4762-A1B5-FDD3E79779C0}" dt="2023-11-21T22:52:11.172" v="7677" actId="20577"/>
          <ac:spMkLst>
            <pc:docMk/>
            <pc:sldMk cId="4214491549" sldId="258"/>
            <ac:spMk id="5" creationId="{FA859AA1-583F-A1F7-E07E-65B93462CD31}"/>
          </ac:spMkLst>
        </pc:spChg>
        <pc:spChg chg="add del mod">
          <ac:chgData name="Ana Sánchez de la Fuente" userId="13d7a9f7f206b8ef" providerId="LiveId" clId="{3A1F319E-CB07-4762-A1B5-FDD3E79779C0}" dt="2023-11-21T19:45:44.333" v="7526" actId="478"/>
          <ac:spMkLst>
            <pc:docMk/>
            <pc:sldMk cId="4214491549" sldId="258"/>
            <ac:spMk id="9" creationId="{06F12622-EF55-20A0-10E2-B64CC80FB1D3}"/>
          </ac:spMkLst>
        </pc:spChg>
        <pc:picChg chg="add del mod">
          <ac:chgData name="Ana Sánchez de la Fuente" userId="13d7a9f7f206b8ef" providerId="LiveId" clId="{3A1F319E-CB07-4762-A1B5-FDD3E79779C0}" dt="2023-11-21T11:25:05.595" v="4449"/>
          <ac:picMkLst>
            <pc:docMk/>
            <pc:sldMk cId="4214491549" sldId="258"/>
            <ac:picMk id="4" creationId="{3BB9B4A1-87A0-5067-8365-760008C37E34}"/>
          </ac:picMkLst>
        </pc:picChg>
        <pc:picChg chg="add del mod">
          <ac:chgData name="Ana Sánchez de la Fuente" userId="13d7a9f7f206b8ef" providerId="LiveId" clId="{3A1F319E-CB07-4762-A1B5-FDD3E79779C0}" dt="2023-11-21T11:25:05.595" v="4449"/>
          <ac:picMkLst>
            <pc:docMk/>
            <pc:sldMk cId="4214491549" sldId="258"/>
            <ac:picMk id="6" creationId="{94B2F5DB-2440-00DD-411D-80FA769AED53}"/>
          </ac:picMkLst>
        </pc:picChg>
        <pc:picChg chg="add del">
          <ac:chgData name="Ana Sánchez de la Fuente" userId="13d7a9f7f206b8ef" providerId="LiveId" clId="{3A1F319E-CB07-4762-A1B5-FDD3E79779C0}" dt="2023-11-21T11:25:07.611" v="4450" actId="478"/>
          <ac:picMkLst>
            <pc:docMk/>
            <pc:sldMk cId="4214491549" sldId="258"/>
            <ac:picMk id="7" creationId="{75652669-E065-E83D-9B9B-CF8736D4D463}"/>
          </ac:picMkLst>
        </pc:picChg>
      </pc:sldChg>
      <pc:sldChg chg="addSp delSp modSp mod">
        <pc:chgData name="Ana Sánchez de la Fuente" userId="13d7a9f7f206b8ef" providerId="LiveId" clId="{3A1F319E-CB07-4762-A1B5-FDD3E79779C0}" dt="2023-11-21T19:45:48.621" v="7527" actId="478"/>
        <pc:sldMkLst>
          <pc:docMk/>
          <pc:sldMk cId="2106255310" sldId="259"/>
        </pc:sldMkLst>
        <pc:spChg chg="add del mod">
          <ac:chgData name="Ana Sánchez de la Fuente" userId="13d7a9f7f206b8ef" providerId="LiveId" clId="{3A1F319E-CB07-4762-A1B5-FDD3E79779C0}" dt="2023-11-21T17:20:12.746" v="7289" actId="478"/>
          <ac:spMkLst>
            <pc:docMk/>
            <pc:sldMk cId="2106255310" sldId="259"/>
            <ac:spMk id="2" creationId="{DD3415BB-E93F-DA56-9A05-B39FA6A824F9}"/>
          </ac:spMkLst>
        </pc:spChg>
        <pc:spChg chg="mod">
          <ac:chgData name="Ana Sánchez de la Fuente" userId="13d7a9f7f206b8ef" providerId="LiveId" clId="{3A1F319E-CB07-4762-A1B5-FDD3E79779C0}" dt="2023-11-21T17:20:20.323" v="7291" actId="14100"/>
          <ac:spMkLst>
            <pc:docMk/>
            <pc:sldMk cId="2106255310" sldId="259"/>
            <ac:spMk id="3" creationId="{FCB631B3-0DBC-9116-9936-BDF0DE082767}"/>
          </ac:spMkLst>
        </pc:spChg>
        <pc:spChg chg="add del mod">
          <ac:chgData name="Ana Sánchez de la Fuente" userId="13d7a9f7f206b8ef" providerId="LiveId" clId="{3A1F319E-CB07-4762-A1B5-FDD3E79779C0}" dt="2023-11-21T19:45:48.621" v="7527" actId="478"/>
          <ac:spMkLst>
            <pc:docMk/>
            <pc:sldMk cId="2106255310" sldId="259"/>
            <ac:spMk id="4" creationId="{A40F39A9-D003-D2AD-0083-372F3DD2EA5D}"/>
          </ac:spMkLst>
        </pc:spChg>
      </pc:sldChg>
      <pc:sldChg chg="addSp delSp modSp mod">
        <pc:chgData name="Ana Sánchez de la Fuente" userId="13d7a9f7f206b8ef" providerId="LiveId" clId="{3A1F319E-CB07-4762-A1B5-FDD3E79779C0}" dt="2023-11-21T19:45:51.421" v="7528" actId="478"/>
        <pc:sldMkLst>
          <pc:docMk/>
          <pc:sldMk cId="2635128106" sldId="260"/>
        </pc:sldMkLst>
        <pc:spChg chg="add del mod">
          <ac:chgData name="Ana Sánchez de la Fuente" userId="13d7a9f7f206b8ef" providerId="LiveId" clId="{3A1F319E-CB07-4762-A1B5-FDD3E79779C0}" dt="2023-11-21T10:12:44.184" v="3390" actId="478"/>
          <ac:spMkLst>
            <pc:docMk/>
            <pc:sldMk cId="2635128106" sldId="260"/>
            <ac:spMk id="4" creationId="{3A8EE55E-8D08-2C01-F7A7-B0397666C1CE}"/>
          </ac:spMkLst>
        </pc:spChg>
        <pc:spChg chg="mod">
          <ac:chgData name="Ana Sánchez de la Fuente" userId="13d7a9f7f206b8ef" providerId="LiveId" clId="{3A1F319E-CB07-4762-A1B5-FDD3E79779C0}" dt="2023-11-21T16:04:39.202" v="6469"/>
          <ac:spMkLst>
            <pc:docMk/>
            <pc:sldMk cId="2635128106" sldId="260"/>
            <ac:spMk id="5" creationId="{DEF696B1-96EB-C096-E2C7-0715CA05023D}"/>
          </ac:spMkLst>
        </pc:spChg>
        <pc:spChg chg="add mod">
          <ac:chgData name="Ana Sánchez de la Fuente" userId="13d7a9f7f206b8ef" providerId="LiveId" clId="{3A1F319E-CB07-4762-A1B5-FDD3E79779C0}" dt="2023-11-21T10:12:40.343" v="3389" actId="20577"/>
          <ac:spMkLst>
            <pc:docMk/>
            <pc:sldMk cId="2635128106" sldId="260"/>
            <ac:spMk id="6" creationId="{19300F61-C174-7C2A-935C-9DA183F27B4A}"/>
          </ac:spMkLst>
        </pc:spChg>
        <pc:spChg chg="add mod">
          <ac:chgData name="Ana Sánchez de la Fuente" userId="13d7a9f7f206b8ef" providerId="LiveId" clId="{3A1F319E-CB07-4762-A1B5-FDD3E79779C0}" dt="2023-11-21T16:21:08.874" v="6608" actId="20577"/>
          <ac:spMkLst>
            <pc:docMk/>
            <pc:sldMk cId="2635128106" sldId="260"/>
            <ac:spMk id="8" creationId="{D02B8413-8829-ABAB-6D6D-BB51E7AF14ED}"/>
          </ac:spMkLst>
        </pc:spChg>
        <pc:spChg chg="add mod">
          <ac:chgData name="Ana Sánchez de la Fuente" userId="13d7a9f7f206b8ef" providerId="LiveId" clId="{3A1F319E-CB07-4762-A1B5-FDD3E79779C0}" dt="2023-11-21T16:07:39.921" v="6511" actId="207"/>
          <ac:spMkLst>
            <pc:docMk/>
            <pc:sldMk cId="2635128106" sldId="260"/>
            <ac:spMk id="9" creationId="{47C53600-C1F3-548F-CE88-A195D23AB236}"/>
          </ac:spMkLst>
        </pc:spChg>
        <pc:spChg chg="add del mod">
          <ac:chgData name="Ana Sánchez de la Fuente" userId="13d7a9f7f206b8ef" providerId="LiveId" clId="{3A1F319E-CB07-4762-A1B5-FDD3E79779C0}" dt="2023-11-21T19:45:51.421" v="7528" actId="478"/>
          <ac:spMkLst>
            <pc:docMk/>
            <pc:sldMk cId="2635128106" sldId="260"/>
            <ac:spMk id="10" creationId="{69859459-F7B2-90B1-DFA8-48364CA8D5EA}"/>
          </ac:spMkLst>
        </pc:spChg>
      </pc:sldChg>
      <pc:sldChg chg="addSp delSp modSp mod">
        <pc:chgData name="Ana Sánchez de la Fuente" userId="13d7a9f7f206b8ef" providerId="LiveId" clId="{3A1F319E-CB07-4762-A1B5-FDD3E79779C0}" dt="2023-11-21T19:45:55.269" v="7529" actId="478"/>
        <pc:sldMkLst>
          <pc:docMk/>
          <pc:sldMk cId="2092560415" sldId="261"/>
        </pc:sldMkLst>
        <pc:spChg chg="mod">
          <ac:chgData name="Ana Sánchez de la Fuente" userId="13d7a9f7f206b8ef" providerId="LiveId" clId="{3A1F319E-CB07-4762-A1B5-FDD3E79779C0}" dt="2023-11-21T17:24:13.723" v="7299" actId="20577"/>
          <ac:spMkLst>
            <pc:docMk/>
            <pc:sldMk cId="2092560415" sldId="261"/>
            <ac:spMk id="3" creationId="{AD3C8360-7E7D-C175-F053-29E608E54893}"/>
          </ac:spMkLst>
        </pc:spChg>
        <pc:spChg chg="add del mod">
          <ac:chgData name="Ana Sánchez de la Fuente" userId="13d7a9f7f206b8ef" providerId="LiveId" clId="{3A1F319E-CB07-4762-A1B5-FDD3E79779C0}" dt="2023-11-21T19:45:55.269" v="7529" actId="478"/>
          <ac:spMkLst>
            <pc:docMk/>
            <pc:sldMk cId="2092560415" sldId="261"/>
            <ac:spMk id="4" creationId="{24BFD6E1-C06B-7C43-0CE5-50EE17C9A5F3}"/>
          </ac:spMkLst>
        </pc:spChg>
        <pc:spChg chg="del mod">
          <ac:chgData name="Ana Sánchez de la Fuente" userId="13d7a9f7f206b8ef" providerId="LiveId" clId="{3A1F319E-CB07-4762-A1B5-FDD3E79779C0}" dt="2023-11-21T08:22:33.931" v="2727" actId="478"/>
          <ac:spMkLst>
            <pc:docMk/>
            <pc:sldMk cId="2092560415" sldId="261"/>
            <ac:spMk id="9" creationId="{EED1B2CD-6645-7840-94C7-E95E51D56121}"/>
          </ac:spMkLst>
        </pc:spChg>
      </pc:sldChg>
      <pc:sldChg chg="addSp delSp modSp del mod">
        <pc:chgData name="Ana Sánchez de la Fuente" userId="13d7a9f7f206b8ef" providerId="LiveId" clId="{3A1F319E-CB07-4762-A1B5-FDD3E79779C0}" dt="2023-11-21T11:11:46.987" v="4293" actId="47"/>
        <pc:sldMkLst>
          <pc:docMk/>
          <pc:sldMk cId="1349642864" sldId="262"/>
        </pc:sldMkLst>
        <pc:spChg chg="mod">
          <ac:chgData name="Ana Sánchez de la Fuente" userId="13d7a9f7f206b8ef" providerId="LiveId" clId="{3A1F319E-CB07-4762-A1B5-FDD3E79779C0}" dt="2023-11-21T10:43:25.087" v="3594" actId="20577"/>
          <ac:spMkLst>
            <pc:docMk/>
            <pc:sldMk cId="1349642864" sldId="262"/>
            <ac:spMk id="3" creationId="{AD3C8360-7E7D-C175-F053-29E608E54893}"/>
          </ac:spMkLst>
        </pc:spChg>
        <pc:spChg chg="add del mod">
          <ac:chgData name="Ana Sánchez de la Fuente" userId="13d7a9f7f206b8ef" providerId="LiveId" clId="{3A1F319E-CB07-4762-A1B5-FDD3E79779C0}" dt="2023-11-21T11:11:43.100" v="4291" actId="21"/>
          <ac:spMkLst>
            <pc:docMk/>
            <pc:sldMk cId="1349642864" sldId="262"/>
            <ac:spMk id="4" creationId="{34B39973-6B4D-5DF3-7EBE-C4157B606493}"/>
          </ac:spMkLst>
        </pc:spChg>
        <pc:spChg chg="add del">
          <ac:chgData name="Ana Sánchez de la Fuente" userId="13d7a9f7f206b8ef" providerId="LiveId" clId="{3A1F319E-CB07-4762-A1B5-FDD3E79779C0}" dt="2023-11-20T17:34:31.957" v="369"/>
          <ac:spMkLst>
            <pc:docMk/>
            <pc:sldMk cId="1349642864" sldId="262"/>
            <ac:spMk id="4" creationId="{52EEB485-F8FF-5C95-89CE-2FC69CAC7180}"/>
          </ac:spMkLst>
        </pc:spChg>
        <pc:spChg chg="add del mod">
          <ac:chgData name="Ana Sánchez de la Fuente" userId="13d7a9f7f206b8ef" providerId="LiveId" clId="{3A1F319E-CB07-4762-A1B5-FDD3E79779C0}" dt="2023-11-21T10:46:16.839" v="3872"/>
          <ac:spMkLst>
            <pc:docMk/>
            <pc:sldMk cId="1349642864" sldId="262"/>
            <ac:spMk id="6" creationId="{96DFA69D-FADB-BF52-4E6E-BDAD628A1388}"/>
          </ac:spMkLst>
        </pc:spChg>
        <pc:spChg chg="add del">
          <ac:chgData name="Ana Sánchez de la Fuente" userId="13d7a9f7f206b8ef" providerId="LiveId" clId="{3A1F319E-CB07-4762-A1B5-FDD3E79779C0}" dt="2023-11-20T17:35:37.887" v="384"/>
          <ac:spMkLst>
            <pc:docMk/>
            <pc:sldMk cId="1349642864" sldId="262"/>
            <ac:spMk id="7" creationId="{5932D34F-1D4D-CB56-9136-81CE87FF40B0}"/>
          </ac:spMkLst>
        </pc:spChg>
        <pc:spChg chg="add del mod">
          <ac:chgData name="Ana Sánchez de la Fuente" userId="13d7a9f7f206b8ef" providerId="LiveId" clId="{3A1F319E-CB07-4762-A1B5-FDD3E79779C0}" dt="2023-11-21T10:47:44.444" v="3913" actId="478"/>
          <ac:spMkLst>
            <pc:docMk/>
            <pc:sldMk cId="1349642864" sldId="262"/>
            <ac:spMk id="7" creationId="{F3C7D9F6-37A9-9D0C-A3E5-A338F516EB92}"/>
          </ac:spMkLst>
        </pc:spChg>
        <pc:spChg chg="add del mod">
          <ac:chgData name="Ana Sánchez de la Fuente" userId="13d7a9f7f206b8ef" providerId="LiveId" clId="{3A1F319E-CB07-4762-A1B5-FDD3E79779C0}" dt="2023-11-21T10:42:54.524" v="3542" actId="478"/>
          <ac:spMkLst>
            <pc:docMk/>
            <pc:sldMk cId="1349642864" sldId="262"/>
            <ac:spMk id="9" creationId="{936E7BA3-D830-06F6-E7D9-1FF98D6EAEC0}"/>
          </ac:spMkLst>
        </pc:spChg>
        <pc:spChg chg="add mod">
          <ac:chgData name="Ana Sánchez de la Fuente" userId="13d7a9f7f206b8ef" providerId="LiveId" clId="{3A1F319E-CB07-4762-A1B5-FDD3E79779C0}" dt="2023-11-21T11:09:09.545" v="4273" actId="20577"/>
          <ac:spMkLst>
            <pc:docMk/>
            <pc:sldMk cId="1349642864" sldId="262"/>
            <ac:spMk id="10" creationId="{C79630E0-C8B7-B119-3F16-9F09EC01F57B}"/>
          </ac:spMkLst>
        </pc:spChg>
        <pc:picChg chg="add del mod">
          <ac:chgData name="Ana Sánchez de la Fuente" userId="13d7a9f7f206b8ef" providerId="LiveId" clId="{3A1F319E-CB07-4762-A1B5-FDD3E79779C0}" dt="2023-11-21T11:11:43.100" v="4291" actId="21"/>
          <ac:picMkLst>
            <pc:docMk/>
            <pc:sldMk cId="1349642864" sldId="262"/>
            <ac:picMk id="5" creationId="{05E3C7E9-975D-588B-317A-7C4E68E49DAB}"/>
          </ac:picMkLst>
        </pc:picChg>
        <pc:picChg chg="add del mod modCrop">
          <ac:chgData name="Ana Sánchez de la Fuente" userId="13d7a9f7f206b8ef" providerId="LiveId" clId="{3A1F319E-CB07-4762-A1B5-FDD3E79779C0}" dt="2023-11-20T17:35:33.232" v="382" actId="478"/>
          <ac:picMkLst>
            <pc:docMk/>
            <pc:sldMk cId="1349642864" sldId="262"/>
            <ac:picMk id="6" creationId="{B19FF1D2-472D-B65A-5B2E-8959DF79416C}"/>
          </ac:picMkLst>
        </pc:picChg>
        <pc:picChg chg="add mod modCrop">
          <ac:chgData name="Ana Sánchez de la Fuente" userId="13d7a9f7f206b8ef" providerId="LiveId" clId="{3A1F319E-CB07-4762-A1B5-FDD3E79779C0}" dt="2023-11-21T10:55:05.438" v="4011" actId="1076"/>
          <ac:picMkLst>
            <pc:docMk/>
            <pc:sldMk cId="1349642864" sldId="262"/>
            <ac:picMk id="8" creationId="{D73C2E44-3FB0-8C23-04A4-A588C260C69C}"/>
          </ac:picMkLst>
        </pc:picChg>
      </pc:sldChg>
      <pc:sldChg chg="addSp delSp modSp mod">
        <pc:chgData name="Ana Sánchez de la Fuente" userId="13d7a9f7f206b8ef" providerId="LiveId" clId="{3A1F319E-CB07-4762-A1B5-FDD3E79779C0}" dt="2023-11-21T19:52:33.892" v="7666" actId="12"/>
        <pc:sldMkLst>
          <pc:docMk/>
          <pc:sldMk cId="299655271" sldId="263"/>
        </pc:sldMkLst>
        <pc:spChg chg="mod">
          <ac:chgData name="Ana Sánchez de la Fuente" userId="13d7a9f7f206b8ef" providerId="LiveId" clId="{3A1F319E-CB07-4762-A1B5-FDD3E79779C0}" dt="2023-11-20T17:36:44.785" v="445" actId="20577"/>
          <ac:spMkLst>
            <pc:docMk/>
            <pc:sldMk cId="299655271" sldId="263"/>
            <ac:spMk id="2" creationId="{D85BBB72-4947-5E2E-EC08-FA3314E825A2}"/>
          </ac:spMkLst>
        </pc:spChg>
        <pc:spChg chg="mod">
          <ac:chgData name="Ana Sánchez de la Fuente" userId="13d7a9f7f206b8ef" providerId="LiveId" clId="{3A1F319E-CB07-4762-A1B5-FDD3E79779C0}" dt="2023-11-21T19:52:33.892" v="7666" actId="12"/>
          <ac:spMkLst>
            <pc:docMk/>
            <pc:sldMk cId="299655271" sldId="263"/>
            <ac:spMk id="3" creationId="{AD3C8360-7E7D-C175-F053-29E608E54893}"/>
          </ac:spMkLst>
        </pc:spChg>
        <pc:spChg chg="add del mod">
          <ac:chgData name="Ana Sánchez de la Fuente" userId="13d7a9f7f206b8ef" providerId="LiveId" clId="{3A1F319E-CB07-4762-A1B5-FDD3E79779C0}" dt="2023-11-21T13:07:05.057" v="5879" actId="478"/>
          <ac:spMkLst>
            <pc:docMk/>
            <pc:sldMk cId="299655271" sldId="263"/>
            <ac:spMk id="4" creationId="{D03B468A-A73D-949F-34C4-1BE84A139928}"/>
          </ac:spMkLst>
        </pc:spChg>
        <pc:spChg chg="add del mod">
          <ac:chgData name="Ana Sánchez de la Fuente" userId="13d7a9f7f206b8ef" providerId="LiveId" clId="{3A1F319E-CB07-4762-A1B5-FDD3E79779C0}" dt="2023-11-21T12:53:21.519" v="5150" actId="478"/>
          <ac:spMkLst>
            <pc:docMk/>
            <pc:sldMk cId="299655271" sldId="263"/>
            <ac:spMk id="6" creationId="{1508B908-C962-CD52-5A8E-06B773D48F3C}"/>
          </ac:spMkLst>
        </pc:spChg>
        <pc:spChg chg="add del mod">
          <ac:chgData name="Ana Sánchez de la Fuente" userId="13d7a9f7f206b8ef" providerId="LiveId" clId="{3A1F319E-CB07-4762-A1B5-FDD3E79779C0}" dt="2023-11-21T19:46:23.707" v="7534" actId="478"/>
          <ac:spMkLst>
            <pc:docMk/>
            <pc:sldMk cId="299655271" sldId="263"/>
            <ac:spMk id="7" creationId="{BCE7FA13-1F70-6BBA-17C4-353E1C78A9D3}"/>
          </ac:spMkLst>
        </pc:spChg>
      </pc:sldChg>
      <pc:sldChg chg="addSp delSp modSp mod">
        <pc:chgData name="Ana Sánchez de la Fuente" userId="13d7a9f7f206b8ef" providerId="LiveId" clId="{3A1F319E-CB07-4762-A1B5-FDD3E79779C0}" dt="2023-11-21T19:46:26.645" v="7535" actId="478"/>
        <pc:sldMkLst>
          <pc:docMk/>
          <pc:sldMk cId="2414152007" sldId="264"/>
        </pc:sldMkLst>
        <pc:spChg chg="del">
          <ac:chgData name="Ana Sánchez de la Fuente" userId="13d7a9f7f206b8ef" providerId="LiveId" clId="{3A1F319E-CB07-4762-A1B5-FDD3E79779C0}" dt="2023-11-21T17:16:48.130" v="7288" actId="478"/>
          <ac:spMkLst>
            <pc:docMk/>
            <pc:sldMk cId="2414152007" sldId="264"/>
            <ac:spMk id="4" creationId="{20F53ABB-BB3F-8C5F-37C0-C6DF5AE6C72A}"/>
          </ac:spMkLst>
        </pc:spChg>
        <pc:spChg chg="add del mod">
          <ac:chgData name="Ana Sánchez de la Fuente" userId="13d7a9f7f206b8ef" providerId="LiveId" clId="{3A1F319E-CB07-4762-A1B5-FDD3E79779C0}" dt="2023-11-21T19:46:26.645" v="7535" actId="478"/>
          <ac:spMkLst>
            <pc:docMk/>
            <pc:sldMk cId="2414152007" sldId="264"/>
            <ac:spMk id="5" creationId="{439E3AEF-394F-4BAB-C060-35AB41A26B0E}"/>
          </ac:spMkLst>
        </pc:spChg>
      </pc:sldChg>
      <pc:sldChg chg="addSp delSp modSp add del mod">
        <pc:chgData name="Ana Sánchez de la Fuente" userId="13d7a9f7f206b8ef" providerId="LiveId" clId="{3A1F319E-CB07-4762-A1B5-FDD3E79779C0}" dt="2023-11-21T12:14:53.338" v="4640" actId="47"/>
        <pc:sldMkLst>
          <pc:docMk/>
          <pc:sldMk cId="1396192626" sldId="265"/>
        </pc:sldMkLst>
        <pc:spChg chg="mod">
          <ac:chgData name="Ana Sánchez de la Fuente" userId="13d7a9f7f206b8ef" providerId="LiveId" clId="{3A1F319E-CB07-4762-A1B5-FDD3E79779C0}" dt="2023-11-20T17:36:18.057" v="415" actId="20577"/>
          <ac:spMkLst>
            <pc:docMk/>
            <pc:sldMk cId="1396192626" sldId="265"/>
            <ac:spMk id="2" creationId="{D85BBB72-4947-5E2E-EC08-FA3314E825A2}"/>
          </ac:spMkLst>
        </pc:spChg>
        <pc:spChg chg="add del mod">
          <ac:chgData name="Ana Sánchez de la Fuente" userId="13d7a9f7f206b8ef" providerId="LiveId" clId="{3A1F319E-CB07-4762-A1B5-FDD3E79779C0}" dt="2023-11-21T08:41:46.274" v="3054" actId="6549"/>
          <ac:spMkLst>
            <pc:docMk/>
            <pc:sldMk cId="1396192626" sldId="265"/>
            <ac:spMk id="3" creationId="{AD3C8360-7E7D-C175-F053-29E608E54893}"/>
          </ac:spMkLst>
        </pc:spChg>
        <pc:spChg chg="add del">
          <ac:chgData name="Ana Sánchez de la Fuente" userId="13d7a9f7f206b8ef" providerId="LiveId" clId="{3A1F319E-CB07-4762-A1B5-FDD3E79779C0}" dt="2023-11-21T08:42:05.107" v="3056"/>
          <ac:spMkLst>
            <pc:docMk/>
            <pc:sldMk cId="1396192626" sldId="265"/>
            <ac:spMk id="4" creationId="{8019D3A2-DB21-A09C-171F-2B972DD80033}"/>
          </ac:spMkLst>
        </pc:spChg>
        <pc:spChg chg="add del">
          <ac:chgData name="Ana Sánchez de la Fuente" userId="13d7a9f7f206b8ef" providerId="LiveId" clId="{3A1F319E-CB07-4762-A1B5-FDD3E79779C0}" dt="2023-11-21T08:43:38.401" v="3072"/>
          <ac:spMkLst>
            <pc:docMk/>
            <pc:sldMk cId="1396192626" sldId="265"/>
            <ac:spMk id="6" creationId="{4BFA6EA5-7418-6124-3C2B-7762F68BEDA1}"/>
          </ac:spMkLst>
        </pc:spChg>
        <pc:picChg chg="del">
          <ac:chgData name="Ana Sánchez de la Fuente" userId="13d7a9f7f206b8ef" providerId="LiveId" clId="{3A1F319E-CB07-4762-A1B5-FDD3E79779C0}" dt="2023-11-20T17:36:20.478" v="416" actId="478"/>
          <ac:picMkLst>
            <pc:docMk/>
            <pc:sldMk cId="1396192626" sldId="265"/>
            <ac:picMk id="5" creationId="{05E3C7E9-975D-588B-317A-7C4E68E49DAB}"/>
          </ac:picMkLst>
        </pc:picChg>
        <pc:picChg chg="add mod">
          <ac:chgData name="Ana Sánchez de la Fuente" userId="13d7a9f7f206b8ef" providerId="LiveId" clId="{3A1F319E-CB07-4762-A1B5-FDD3E79779C0}" dt="2023-11-21T08:42:11.934" v="3070" actId="1076"/>
          <ac:picMkLst>
            <pc:docMk/>
            <pc:sldMk cId="1396192626" sldId="265"/>
            <ac:picMk id="5" creationId="{9183E8CC-B0F6-30D3-BEBD-90C93FADB37C}"/>
          </ac:picMkLst>
        </pc:picChg>
        <pc:picChg chg="add mod">
          <ac:chgData name="Ana Sánchez de la Fuente" userId="13d7a9f7f206b8ef" providerId="LiveId" clId="{3A1F319E-CB07-4762-A1B5-FDD3E79779C0}" dt="2023-11-21T08:44:10.712" v="3089" actId="14100"/>
          <ac:picMkLst>
            <pc:docMk/>
            <pc:sldMk cId="1396192626" sldId="265"/>
            <ac:picMk id="7" creationId="{DEAF6CBF-EE4A-6E96-1770-55AB35EAD023}"/>
          </ac:picMkLst>
        </pc:picChg>
        <pc:picChg chg="del">
          <ac:chgData name="Ana Sánchez de la Fuente" userId="13d7a9f7f206b8ef" providerId="LiveId" clId="{3A1F319E-CB07-4762-A1B5-FDD3E79779C0}" dt="2023-11-20T17:36:21.074" v="417" actId="478"/>
          <ac:picMkLst>
            <pc:docMk/>
            <pc:sldMk cId="1396192626" sldId="265"/>
            <ac:picMk id="8" creationId="{D73C2E44-3FB0-8C23-04A4-A588C260C69C}"/>
          </ac:picMkLst>
        </pc:picChg>
      </pc:sldChg>
      <pc:sldChg chg="addSp delSp modSp add mod ord">
        <pc:chgData name="Ana Sánchez de la Fuente" userId="13d7a9f7f206b8ef" providerId="LiveId" clId="{3A1F319E-CB07-4762-A1B5-FDD3E79779C0}" dt="2023-11-21T19:52:51.905" v="7668" actId="1076"/>
        <pc:sldMkLst>
          <pc:docMk/>
          <pc:sldMk cId="483738666" sldId="266"/>
        </pc:sldMkLst>
        <pc:spChg chg="mod">
          <ac:chgData name="Ana Sánchez de la Fuente" userId="13d7a9f7f206b8ef" providerId="LiveId" clId="{3A1F319E-CB07-4762-A1B5-FDD3E79779C0}" dt="2023-11-21T19:52:42.635" v="7667" actId="113"/>
          <ac:spMkLst>
            <pc:docMk/>
            <pc:sldMk cId="483738666" sldId="266"/>
            <ac:spMk id="3" creationId="{AD3C8360-7E7D-C175-F053-29E608E54893}"/>
          </ac:spMkLst>
        </pc:spChg>
        <pc:spChg chg="add del">
          <ac:chgData name="Ana Sánchez de la Fuente" userId="13d7a9f7f206b8ef" providerId="LiveId" clId="{3A1F319E-CB07-4762-A1B5-FDD3E79779C0}" dt="2023-11-21T12:49:51.327" v="5106"/>
          <ac:spMkLst>
            <pc:docMk/>
            <pc:sldMk cId="483738666" sldId="266"/>
            <ac:spMk id="4" creationId="{AA88D312-FDE9-39A9-51E8-15E1A6CC3AAA}"/>
          </ac:spMkLst>
        </pc:spChg>
        <pc:spChg chg="add del mod">
          <ac:chgData name="Ana Sánchez de la Fuente" userId="13d7a9f7f206b8ef" providerId="LiveId" clId="{3A1F319E-CB07-4762-A1B5-FDD3E79779C0}" dt="2023-11-21T19:46:16.372" v="7533" actId="478"/>
          <ac:spMkLst>
            <pc:docMk/>
            <pc:sldMk cId="483738666" sldId="266"/>
            <ac:spMk id="11" creationId="{EE1F3456-602E-3478-C8EB-61E97BB11BBC}"/>
          </ac:spMkLst>
        </pc:spChg>
        <pc:picChg chg="add mod">
          <ac:chgData name="Ana Sánchez de la Fuente" userId="13d7a9f7f206b8ef" providerId="LiveId" clId="{3A1F319E-CB07-4762-A1B5-FDD3E79779C0}" dt="2023-11-21T19:51:18.688" v="7663" actId="571"/>
          <ac:picMkLst>
            <pc:docMk/>
            <pc:sldMk cId="483738666" sldId="266"/>
            <ac:picMk id="4" creationId="{34718C44-453A-9EBE-C9D0-4A535F36EDF0}"/>
          </ac:picMkLst>
        </pc:picChg>
        <pc:picChg chg="add del mod">
          <ac:chgData name="Ana Sánchez de la Fuente" userId="13d7a9f7f206b8ef" providerId="LiveId" clId="{3A1F319E-CB07-4762-A1B5-FDD3E79779C0}" dt="2023-11-21T12:50:06.245" v="5127" actId="21"/>
          <ac:picMkLst>
            <pc:docMk/>
            <pc:sldMk cId="483738666" sldId="266"/>
            <ac:picMk id="5" creationId="{A59E026B-4977-5317-6688-4E3C85D98099}"/>
          </ac:picMkLst>
        </pc:picChg>
        <pc:picChg chg="add mod">
          <ac:chgData name="Ana Sánchez de la Fuente" userId="13d7a9f7f206b8ef" providerId="LiveId" clId="{3A1F319E-CB07-4762-A1B5-FDD3E79779C0}" dt="2023-11-21T19:52:51.905" v="7668" actId="1076"/>
          <ac:picMkLst>
            <pc:docMk/>
            <pc:sldMk cId="483738666" sldId="266"/>
            <ac:picMk id="6" creationId="{EB0E6935-8B62-F4DD-25ED-816B5206EBB5}"/>
          </ac:picMkLst>
        </pc:picChg>
        <pc:picChg chg="add del mod">
          <ac:chgData name="Ana Sánchez de la Fuente" userId="13d7a9f7f206b8ef" providerId="LiveId" clId="{3A1F319E-CB07-4762-A1B5-FDD3E79779C0}" dt="2023-11-21T17:34:54.213" v="7350" actId="478"/>
          <ac:picMkLst>
            <pc:docMk/>
            <pc:sldMk cId="483738666" sldId="266"/>
            <ac:picMk id="7" creationId="{9893D3CA-3C2D-9615-849D-73FC72E90D2C}"/>
          </ac:picMkLst>
        </pc:picChg>
        <pc:picChg chg="add mod">
          <ac:chgData name="Ana Sánchez de la Fuente" userId="13d7a9f7f206b8ef" providerId="LiveId" clId="{3A1F319E-CB07-4762-A1B5-FDD3E79779C0}" dt="2023-11-21T19:51:10.166" v="7661" actId="1076"/>
          <ac:picMkLst>
            <pc:docMk/>
            <pc:sldMk cId="483738666" sldId="266"/>
            <ac:picMk id="8" creationId="{56953EE4-F92E-E1BE-3C79-C473E7DFE375}"/>
          </ac:picMkLst>
        </pc:picChg>
        <pc:picChg chg="add del mod">
          <ac:chgData name="Ana Sánchez de la Fuente" userId="13d7a9f7f206b8ef" providerId="LiveId" clId="{3A1F319E-CB07-4762-A1B5-FDD3E79779C0}" dt="2023-11-21T19:49:12.661" v="7556" actId="478"/>
          <ac:picMkLst>
            <pc:docMk/>
            <pc:sldMk cId="483738666" sldId="266"/>
            <ac:picMk id="9" creationId="{A1230B53-67D3-82AF-21F6-326BA4E06A53}"/>
          </ac:picMkLst>
        </pc:picChg>
        <pc:picChg chg="add mod">
          <ac:chgData name="Ana Sánchez de la Fuente" userId="13d7a9f7f206b8ef" providerId="LiveId" clId="{3A1F319E-CB07-4762-A1B5-FDD3E79779C0}" dt="2023-11-21T19:51:13.365" v="7662" actId="1076"/>
          <ac:picMkLst>
            <pc:docMk/>
            <pc:sldMk cId="483738666" sldId="266"/>
            <ac:picMk id="10" creationId="{18603ED1-4E23-50AF-15C3-8B0BBD06C744}"/>
          </ac:picMkLst>
        </pc:picChg>
        <pc:picChg chg="add del mod">
          <ac:chgData name="Ana Sánchez de la Fuente" userId="13d7a9f7f206b8ef" providerId="LiveId" clId="{3A1F319E-CB07-4762-A1B5-FDD3E79779C0}" dt="2023-11-21T16:01:07.064" v="6430" actId="478"/>
          <ac:picMkLst>
            <pc:docMk/>
            <pc:sldMk cId="483738666" sldId="266"/>
            <ac:picMk id="5124" creationId="{46C25889-8185-5D43-B75B-6C9DCDD41167}"/>
          </ac:picMkLst>
        </pc:picChg>
        <pc:picChg chg="add del mod">
          <ac:chgData name="Ana Sánchez de la Fuente" userId="13d7a9f7f206b8ef" providerId="LiveId" clId="{3A1F319E-CB07-4762-A1B5-FDD3E79779C0}" dt="2023-11-21T17:34:51.958" v="7349" actId="478"/>
          <ac:picMkLst>
            <pc:docMk/>
            <pc:sldMk cId="483738666" sldId="266"/>
            <ac:picMk id="5126" creationId="{AD7656FF-E95B-EF1E-BCEE-43C3DC06746C}"/>
          </ac:picMkLst>
        </pc:picChg>
      </pc:sldChg>
      <pc:sldChg chg="addSp delSp modSp add del mod">
        <pc:chgData name="Ana Sánchez de la Fuente" userId="13d7a9f7f206b8ef" providerId="LiveId" clId="{3A1F319E-CB07-4762-A1B5-FDD3E79779C0}" dt="2023-11-21T12:53:40.017" v="5151" actId="47"/>
        <pc:sldMkLst>
          <pc:docMk/>
          <pc:sldMk cId="1971336946" sldId="267"/>
        </pc:sldMkLst>
        <pc:spChg chg="del">
          <ac:chgData name="Ana Sánchez de la Fuente" userId="13d7a9f7f206b8ef" providerId="LiveId" clId="{3A1F319E-CB07-4762-A1B5-FDD3E79779C0}" dt="2023-11-21T11:09:21.024" v="4275" actId="478"/>
          <ac:spMkLst>
            <pc:docMk/>
            <pc:sldMk cId="1971336946" sldId="267"/>
            <ac:spMk id="4" creationId="{34B39973-6B4D-5DF3-7EBE-C4157B606493}"/>
          </ac:spMkLst>
        </pc:spChg>
        <pc:spChg chg="add del mod">
          <ac:chgData name="Ana Sánchez de la Fuente" userId="13d7a9f7f206b8ef" providerId="LiveId" clId="{3A1F319E-CB07-4762-A1B5-FDD3E79779C0}" dt="2023-11-21T11:12:25.939" v="4299" actId="21"/>
          <ac:spMkLst>
            <pc:docMk/>
            <pc:sldMk cId="1971336946" sldId="267"/>
            <ac:spMk id="7" creationId="{CDBD0EDA-37AD-2DDB-CCE8-7EA0D7152A33}"/>
          </ac:spMkLst>
        </pc:spChg>
        <pc:spChg chg="add mod">
          <ac:chgData name="Ana Sánchez de la Fuente" userId="13d7a9f7f206b8ef" providerId="LiveId" clId="{3A1F319E-CB07-4762-A1B5-FDD3E79779C0}" dt="2023-11-21T11:28:42.810" v="4498" actId="571"/>
          <ac:spMkLst>
            <pc:docMk/>
            <pc:sldMk cId="1971336946" sldId="267"/>
            <ac:spMk id="9" creationId="{F575C02E-61EE-F796-B73D-0248BD9E9DAC}"/>
          </ac:spMkLst>
        </pc:spChg>
        <pc:spChg chg="mod">
          <ac:chgData name="Ana Sánchez de la Fuente" userId="13d7a9f7f206b8ef" providerId="LiveId" clId="{3A1F319E-CB07-4762-A1B5-FDD3E79779C0}" dt="2023-11-21T11:28:26.156" v="4497" actId="20577"/>
          <ac:spMkLst>
            <pc:docMk/>
            <pc:sldMk cId="1971336946" sldId="267"/>
            <ac:spMk id="10" creationId="{C79630E0-C8B7-B119-3F16-9F09EC01F57B}"/>
          </ac:spMkLst>
        </pc:spChg>
        <pc:picChg chg="del">
          <ac:chgData name="Ana Sánchez de la Fuente" userId="13d7a9f7f206b8ef" providerId="LiveId" clId="{3A1F319E-CB07-4762-A1B5-FDD3E79779C0}" dt="2023-11-21T11:09:21.872" v="4276" actId="478"/>
          <ac:picMkLst>
            <pc:docMk/>
            <pc:sldMk cId="1971336946" sldId="267"/>
            <ac:picMk id="5" creationId="{05E3C7E9-975D-588B-317A-7C4E68E49DAB}"/>
          </ac:picMkLst>
        </pc:picChg>
        <pc:picChg chg="add del mod">
          <ac:chgData name="Ana Sánchez de la Fuente" userId="13d7a9f7f206b8ef" providerId="LiveId" clId="{3A1F319E-CB07-4762-A1B5-FDD3E79779C0}" dt="2023-11-21T11:12:25.939" v="4299" actId="21"/>
          <ac:picMkLst>
            <pc:docMk/>
            <pc:sldMk cId="1971336946" sldId="267"/>
            <ac:picMk id="6" creationId="{F33D0D21-7C8C-A727-587F-4AF9C1D710B2}"/>
          </ac:picMkLst>
        </pc:picChg>
        <pc:picChg chg="del mod">
          <ac:chgData name="Ana Sánchez de la Fuente" userId="13d7a9f7f206b8ef" providerId="LiveId" clId="{3A1F319E-CB07-4762-A1B5-FDD3E79779C0}" dt="2023-11-21T11:27:44.882" v="4488" actId="478"/>
          <ac:picMkLst>
            <pc:docMk/>
            <pc:sldMk cId="1971336946" sldId="267"/>
            <ac:picMk id="8" creationId="{D73C2E44-3FB0-8C23-04A4-A588C260C69C}"/>
          </ac:picMkLst>
        </pc:picChg>
      </pc:sldChg>
      <pc:sldChg chg="addSp delSp modSp add mod ord">
        <pc:chgData name="Ana Sánchez de la Fuente" userId="13d7a9f7f206b8ef" providerId="LiveId" clId="{3A1F319E-CB07-4762-A1B5-FDD3E79779C0}" dt="2023-11-21T19:46:04.677" v="7530" actId="478"/>
        <pc:sldMkLst>
          <pc:docMk/>
          <pc:sldMk cId="543638171" sldId="268"/>
        </pc:sldMkLst>
        <pc:spChg chg="mod">
          <ac:chgData name="Ana Sánchez de la Fuente" userId="13d7a9f7f206b8ef" providerId="LiveId" clId="{3A1F319E-CB07-4762-A1B5-FDD3E79779C0}" dt="2023-11-21T11:25:41.220" v="4454" actId="1076"/>
          <ac:spMkLst>
            <pc:docMk/>
            <pc:sldMk cId="543638171" sldId="268"/>
            <ac:spMk id="2" creationId="{D85BBB72-4947-5E2E-EC08-FA3314E825A2}"/>
          </ac:spMkLst>
        </pc:spChg>
        <pc:spChg chg="add del mod">
          <ac:chgData name="Ana Sánchez de la Fuente" userId="13d7a9f7f206b8ef" providerId="LiveId" clId="{3A1F319E-CB07-4762-A1B5-FDD3E79779C0}" dt="2023-11-21T11:25:55.325" v="4458" actId="1076"/>
          <ac:spMkLst>
            <pc:docMk/>
            <pc:sldMk cId="543638171" sldId="268"/>
            <ac:spMk id="3" creationId="{AD3C8360-7E7D-C175-F053-29E608E54893}"/>
          </ac:spMkLst>
        </pc:spChg>
        <pc:spChg chg="add del mod">
          <ac:chgData name="Ana Sánchez de la Fuente" userId="13d7a9f7f206b8ef" providerId="LiveId" clId="{3A1F319E-CB07-4762-A1B5-FDD3E79779C0}" dt="2023-11-21T11:13:46.805" v="4308" actId="21"/>
          <ac:spMkLst>
            <pc:docMk/>
            <pc:sldMk cId="543638171" sldId="268"/>
            <ac:spMk id="5" creationId="{8E2C326C-8FE5-1368-7080-D794ED5A72B4}"/>
          </ac:spMkLst>
        </pc:spChg>
        <pc:spChg chg="add del">
          <ac:chgData name="Ana Sánchez de la Fuente" userId="13d7a9f7f206b8ef" providerId="LiveId" clId="{3A1F319E-CB07-4762-A1B5-FDD3E79779C0}" dt="2023-11-21T11:17:54.765" v="4323"/>
          <ac:spMkLst>
            <pc:docMk/>
            <pc:sldMk cId="543638171" sldId="268"/>
            <ac:spMk id="9" creationId="{483FB153-C035-5120-C6CD-F56B8BCC8511}"/>
          </ac:spMkLst>
        </pc:spChg>
        <pc:spChg chg="del">
          <ac:chgData name="Ana Sánchez de la Fuente" userId="13d7a9f7f206b8ef" providerId="LiveId" clId="{3A1F319E-CB07-4762-A1B5-FDD3E79779C0}" dt="2023-11-21T11:11:58.664" v="4296" actId="478"/>
          <ac:spMkLst>
            <pc:docMk/>
            <pc:sldMk cId="543638171" sldId="268"/>
            <ac:spMk id="10" creationId="{C79630E0-C8B7-B119-3F16-9F09EC01F57B}"/>
          </ac:spMkLst>
        </pc:spChg>
        <pc:spChg chg="add del mod">
          <ac:chgData name="Ana Sánchez de la Fuente" userId="13d7a9f7f206b8ef" providerId="LiveId" clId="{3A1F319E-CB07-4762-A1B5-FDD3E79779C0}" dt="2023-11-21T19:46:04.677" v="7530" actId="478"/>
          <ac:spMkLst>
            <pc:docMk/>
            <pc:sldMk cId="543638171" sldId="268"/>
            <ac:spMk id="15" creationId="{8E5558DB-F997-E4FC-7908-C3A3E8970249}"/>
          </ac:spMkLst>
        </pc:spChg>
        <pc:picChg chg="add del mod">
          <ac:chgData name="Ana Sánchez de la Fuente" userId="13d7a9f7f206b8ef" providerId="LiveId" clId="{3A1F319E-CB07-4762-A1B5-FDD3E79779C0}" dt="2023-11-21T11:18:27.812" v="4335" actId="21"/>
          <ac:picMkLst>
            <pc:docMk/>
            <pc:sldMk cId="543638171" sldId="268"/>
            <ac:picMk id="4" creationId="{60BC38F6-F07F-0DFA-76D6-EF0C726CB934}"/>
          </ac:picMkLst>
        </pc:picChg>
        <pc:picChg chg="add del mod modCrop">
          <ac:chgData name="Ana Sánchez de la Fuente" userId="13d7a9f7f206b8ef" providerId="LiveId" clId="{3A1F319E-CB07-4762-A1B5-FDD3E79779C0}" dt="2023-11-21T11:17:59.994" v="4325" actId="478"/>
          <ac:picMkLst>
            <pc:docMk/>
            <pc:sldMk cId="543638171" sldId="268"/>
            <ac:picMk id="7" creationId="{86B18EBC-6C00-24BA-7463-5F4AEE842F6D}"/>
          </ac:picMkLst>
        </pc:picChg>
        <pc:picChg chg="mod">
          <ac:chgData name="Ana Sánchez de la Fuente" userId="13d7a9f7f206b8ef" providerId="LiveId" clId="{3A1F319E-CB07-4762-A1B5-FDD3E79779C0}" dt="2023-11-21T11:27:08.042" v="4482" actId="1076"/>
          <ac:picMkLst>
            <pc:docMk/>
            <pc:sldMk cId="543638171" sldId="268"/>
            <ac:picMk id="8" creationId="{D73C2E44-3FB0-8C23-04A4-A588C260C69C}"/>
          </ac:picMkLst>
        </pc:picChg>
        <pc:picChg chg="add mod ord modCrop">
          <ac:chgData name="Ana Sánchez de la Fuente" userId="13d7a9f7f206b8ef" providerId="LiveId" clId="{3A1F319E-CB07-4762-A1B5-FDD3E79779C0}" dt="2023-11-21T11:26:43.992" v="4477" actId="166"/>
          <ac:picMkLst>
            <pc:docMk/>
            <pc:sldMk cId="543638171" sldId="268"/>
            <ac:picMk id="11" creationId="{10172669-687F-961B-27CF-2DABE652A549}"/>
          </ac:picMkLst>
        </pc:picChg>
        <pc:picChg chg="add del mod">
          <ac:chgData name="Ana Sánchez de la Fuente" userId="13d7a9f7f206b8ef" providerId="LiveId" clId="{3A1F319E-CB07-4762-A1B5-FDD3E79779C0}" dt="2023-11-21T11:19:35.153" v="4364" actId="478"/>
          <ac:picMkLst>
            <pc:docMk/>
            <pc:sldMk cId="543638171" sldId="268"/>
            <ac:picMk id="13" creationId="{C7866D12-46DA-7171-A6A6-0AD66CE84DB4}"/>
          </ac:picMkLst>
        </pc:picChg>
        <pc:picChg chg="add mod">
          <ac:chgData name="Ana Sánchez de la Fuente" userId="13d7a9f7f206b8ef" providerId="LiveId" clId="{3A1F319E-CB07-4762-A1B5-FDD3E79779C0}" dt="2023-11-21T11:27:24.738" v="4487" actId="1076"/>
          <ac:picMkLst>
            <pc:docMk/>
            <pc:sldMk cId="543638171" sldId="268"/>
            <ac:picMk id="14" creationId="{34B7A6B8-E796-5F45-340B-42D096D28A54}"/>
          </ac:picMkLst>
        </pc:picChg>
        <pc:picChg chg="add mod">
          <ac:chgData name="Ana Sánchez de la Fuente" userId="13d7a9f7f206b8ef" providerId="LiveId" clId="{3A1F319E-CB07-4762-A1B5-FDD3E79779C0}" dt="2023-11-21T11:26:52.305" v="4478" actId="1076"/>
          <ac:picMkLst>
            <pc:docMk/>
            <pc:sldMk cId="543638171" sldId="268"/>
            <ac:picMk id="1028" creationId="{F761F017-5431-3C4B-B08A-6703FED68E89}"/>
          </ac:picMkLst>
        </pc:picChg>
        <pc:picChg chg="add mod">
          <ac:chgData name="Ana Sánchez de la Fuente" userId="13d7a9f7f206b8ef" providerId="LiveId" clId="{3A1F319E-CB07-4762-A1B5-FDD3E79779C0}" dt="2023-11-21T11:27:15.425" v="4486" actId="1076"/>
          <ac:picMkLst>
            <pc:docMk/>
            <pc:sldMk cId="543638171" sldId="268"/>
            <ac:picMk id="1030" creationId="{CD81EBAA-2E1A-F0B8-C042-ED32DC04619A}"/>
          </ac:picMkLst>
        </pc:picChg>
      </pc:sldChg>
      <pc:sldChg chg="addSp delSp modSp add mod">
        <pc:chgData name="Ana Sánchez de la Fuente" userId="13d7a9f7f206b8ef" providerId="LiveId" clId="{3A1F319E-CB07-4762-A1B5-FDD3E79779C0}" dt="2023-11-21T19:46:09.349" v="7531" actId="478"/>
        <pc:sldMkLst>
          <pc:docMk/>
          <pc:sldMk cId="884228561" sldId="269"/>
        </pc:sldMkLst>
        <pc:spChg chg="mod">
          <ac:chgData name="Ana Sánchez de la Fuente" userId="13d7a9f7f206b8ef" providerId="LiveId" clId="{3A1F319E-CB07-4762-A1B5-FDD3E79779C0}" dt="2023-11-21T12:33:54.797" v="4869" actId="20577"/>
          <ac:spMkLst>
            <pc:docMk/>
            <pc:sldMk cId="884228561" sldId="269"/>
            <ac:spMk id="3" creationId="{AD3C8360-7E7D-C175-F053-29E608E54893}"/>
          </ac:spMkLst>
        </pc:spChg>
        <pc:spChg chg="add del mod">
          <ac:chgData name="Ana Sánchez de la Fuente" userId="13d7a9f7f206b8ef" providerId="LiveId" clId="{3A1F319E-CB07-4762-A1B5-FDD3E79779C0}" dt="2023-11-21T12:08:45.528" v="4556" actId="478"/>
          <ac:spMkLst>
            <pc:docMk/>
            <pc:sldMk cId="884228561" sldId="269"/>
            <ac:spMk id="5" creationId="{A8275ED6-A624-395C-B993-44332C08C114}"/>
          </ac:spMkLst>
        </pc:spChg>
        <pc:spChg chg="del">
          <ac:chgData name="Ana Sánchez de la Fuente" userId="13d7a9f7f206b8ef" providerId="LiveId" clId="{3A1F319E-CB07-4762-A1B5-FDD3E79779C0}" dt="2023-11-21T12:02:30.889" v="4501" actId="478"/>
          <ac:spMkLst>
            <pc:docMk/>
            <pc:sldMk cId="884228561" sldId="269"/>
            <ac:spMk id="9" creationId="{F575C02E-61EE-F796-B73D-0248BD9E9DAC}"/>
          </ac:spMkLst>
        </pc:spChg>
        <pc:spChg chg="del">
          <ac:chgData name="Ana Sánchez de la Fuente" userId="13d7a9f7f206b8ef" providerId="LiveId" clId="{3A1F319E-CB07-4762-A1B5-FDD3E79779C0}" dt="2023-11-21T12:02:29.085" v="4500" actId="478"/>
          <ac:spMkLst>
            <pc:docMk/>
            <pc:sldMk cId="884228561" sldId="269"/>
            <ac:spMk id="10" creationId="{C79630E0-C8B7-B119-3F16-9F09EC01F57B}"/>
          </ac:spMkLst>
        </pc:spChg>
        <pc:spChg chg="add del mod">
          <ac:chgData name="Ana Sánchez de la Fuente" userId="13d7a9f7f206b8ef" providerId="LiveId" clId="{3A1F319E-CB07-4762-A1B5-FDD3E79779C0}" dt="2023-11-21T19:46:09.349" v="7531" actId="478"/>
          <ac:spMkLst>
            <pc:docMk/>
            <pc:sldMk cId="884228561" sldId="269"/>
            <ac:spMk id="16" creationId="{367FEDBD-603D-E812-CA9D-99F01B88596A}"/>
          </ac:spMkLst>
        </pc:spChg>
        <pc:graphicFrameChg chg="add mod modGraphic">
          <ac:chgData name="Ana Sánchez de la Fuente" userId="13d7a9f7f206b8ef" providerId="LiveId" clId="{3A1F319E-CB07-4762-A1B5-FDD3E79779C0}" dt="2023-11-21T17:28:56.757" v="7300" actId="20577"/>
          <ac:graphicFrameMkLst>
            <pc:docMk/>
            <pc:sldMk cId="884228561" sldId="269"/>
            <ac:graphicFrameMk id="4" creationId="{21CB89F8-4468-8EF7-FC86-942931A8DFC6}"/>
          </ac:graphicFrameMkLst>
        </pc:graphicFrameChg>
        <pc:picChg chg="add del mod">
          <ac:chgData name="Ana Sánchez de la Fuente" userId="13d7a9f7f206b8ef" providerId="LiveId" clId="{3A1F319E-CB07-4762-A1B5-FDD3E79779C0}" dt="2023-11-21T12:36:41.345" v="4917" actId="21"/>
          <ac:picMkLst>
            <pc:docMk/>
            <pc:sldMk cId="884228561" sldId="269"/>
            <ac:picMk id="11" creationId="{61B50B0C-CFB4-688A-3A47-85B5CD2274C1}"/>
          </ac:picMkLst>
        </pc:picChg>
        <pc:picChg chg="add del mod">
          <ac:chgData name="Ana Sánchez de la Fuente" userId="13d7a9f7f206b8ef" providerId="LiveId" clId="{3A1F319E-CB07-4762-A1B5-FDD3E79779C0}" dt="2023-11-21T12:31:48.340" v="4825" actId="478"/>
          <ac:picMkLst>
            <pc:docMk/>
            <pc:sldMk cId="884228561" sldId="269"/>
            <ac:picMk id="12" creationId="{FE035B71-DA38-8E14-B5AF-AB9468C505E2}"/>
          </ac:picMkLst>
        </pc:picChg>
        <pc:picChg chg="add del mod">
          <ac:chgData name="Ana Sánchez de la Fuente" userId="13d7a9f7f206b8ef" providerId="LiveId" clId="{3A1F319E-CB07-4762-A1B5-FDD3E79779C0}" dt="2023-11-21T12:31:46.988" v="4824" actId="478"/>
          <ac:picMkLst>
            <pc:docMk/>
            <pc:sldMk cId="884228561" sldId="269"/>
            <ac:picMk id="13" creationId="{5486B9D8-EB1F-771F-6E45-DF78165FC6AB}"/>
          </ac:picMkLst>
        </pc:picChg>
        <pc:picChg chg="add del mod">
          <ac:chgData name="Ana Sánchez de la Fuente" userId="13d7a9f7f206b8ef" providerId="LiveId" clId="{3A1F319E-CB07-4762-A1B5-FDD3E79779C0}" dt="2023-11-21T12:39:49.911" v="4990" actId="21"/>
          <ac:picMkLst>
            <pc:docMk/>
            <pc:sldMk cId="884228561" sldId="269"/>
            <ac:picMk id="14" creationId="{B4587AB3-FFDB-2840-CB11-42795EA4B3B7}"/>
          </ac:picMkLst>
        </pc:picChg>
        <pc:picChg chg="add mod">
          <ac:chgData name="Ana Sánchez de la Fuente" userId="13d7a9f7f206b8ef" providerId="LiveId" clId="{3A1F319E-CB07-4762-A1B5-FDD3E79779C0}" dt="2023-11-21T12:47:18.630" v="5101" actId="1037"/>
          <ac:picMkLst>
            <pc:docMk/>
            <pc:sldMk cId="884228561" sldId="269"/>
            <ac:picMk id="15" creationId="{48E040C9-D871-33EA-8EF9-0500464A1252}"/>
          </ac:picMkLst>
        </pc:picChg>
        <pc:picChg chg="add del mod">
          <ac:chgData name="Ana Sánchez de la Fuente" userId="13d7a9f7f206b8ef" providerId="LiveId" clId="{3A1F319E-CB07-4762-A1B5-FDD3E79779C0}" dt="2023-11-21T12:37:16.334" v="4948" actId="21"/>
          <ac:picMkLst>
            <pc:docMk/>
            <pc:sldMk cId="884228561" sldId="269"/>
            <ac:picMk id="2050" creationId="{DA7AB3E1-FF87-2D38-0185-973A1FFC3FFF}"/>
          </ac:picMkLst>
        </pc:picChg>
        <pc:picChg chg="add del mod">
          <ac:chgData name="Ana Sánchez de la Fuente" userId="13d7a9f7f206b8ef" providerId="LiveId" clId="{3A1F319E-CB07-4762-A1B5-FDD3E79779C0}" dt="2023-11-21T12:29:50.094" v="4813" actId="21"/>
          <ac:picMkLst>
            <pc:docMk/>
            <pc:sldMk cId="884228561" sldId="269"/>
            <ac:picMk id="2052" creationId="{3F4DD502-B0E8-363E-1C58-9D6D51F3E2A5}"/>
          </ac:picMkLst>
        </pc:picChg>
        <pc:picChg chg="add del mod">
          <ac:chgData name="Ana Sánchez de la Fuente" userId="13d7a9f7f206b8ef" providerId="LiveId" clId="{3A1F319E-CB07-4762-A1B5-FDD3E79779C0}" dt="2023-11-21T12:39:32.646" v="4982" actId="21"/>
          <ac:picMkLst>
            <pc:docMk/>
            <pc:sldMk cId="884228561" sldId="269"/>
            <ac:picMk id="2054" creationId="{1664C300-5535-7F93-C208-D1897743A9EE}"/>
          </ac:picMkLst>
        </pc:picChg>
        <pc:cxnChg chg="add del mod">
          <ac:chgData name="Ana Sánchez de la Fuente" userId="13d7a9f7f206b8ef" providerId="LiveId" clId="{3A1F319E-CB07-4762-A1B5-FDD3E79779C0}" dt="2023-11-21T12:29:51.708" v="4814" actId="478"/>
          <ac:cxnSpMkLst>
            <pc:docMk/>
            <pc:sldMk cId="884228561" sldId="269"/>
            <ac:cxnSpMk id="7" creationId="{5C998B7C-AC2B-FE82-8798-856463EC7FD3}"/>
          </ac:cxnSpMkLst>
        </pc:cxnChg>
      </pc:sldChg>
      <pc:sldChg chg="add del">
        <pc:chgData name="Ana Sánchez de la Fuente" userId="13d7a9f7f206b8ef" providerId="LiveId" clId="{3A1F319E-CB07-4762-A1B5-FDD3E79779C0}" dt="2023-11-21T11:11:41.085" v="4289"/>
        <pc:sldMkLst>
          <pc:docMk/>
          <pc:sldMk cId="2631191268" sldId="269"/>
        </pc:sldMkLst>
      </pc:sldChg>
      <pc:sldChg chg="add del">
        <pc:chgData name="Ana Sánchez de la Fuente" userId="13d7a9f7f206b8ef" providerId="LiveId" clId="{3A1F319E-CB07-4762-A1B5-FDD3E79779C0}" dt="2023-11-21T11:11:35.396" v="4287"/>
        <pc:sldMkLst>
          <pc:docMk/>
          <pc:sldMk cId="3764329644" sldId="269"/>
        </pc:sldMkLst>
      </pc:sldChg>
      <pc:sldChg chg="addSp delSp modSp add mod">
        <pc:chgData name="Ana Sánchez de la Fuente" userId="13d7a9f7f206b8ef" providerId="LiveId" clId="{3A1F319E-CB07-4762-A1B5-FDD3E79779C0}" dt="2023-11-21T19:53:36.075" v="7673" actId="1076"/>
        <pc:sldMkLst>
          <pc:docMk/>
          <pc:sldMk cId="889658602" sldId="270"/>
        </pc:sldMkLst>
        <pc:spChg chg="mod">
          <ac:chgData name="Ana Sánchez de la Fuente" userId="13d7a9f7f206b8ef" providerId="LiveId" clId="{3A1F319E-CB07-4762-A1B5-FDD3E79779C0}" dt="2023-11-21T17:41:36.184" v="7468" actId="1076"/>
          <ac:spMkLst>
            <pc:docMk/>
            <pc:sldMk cId="889658602" sldId="270"/>
            <ac:spMk id="2" creationId="{D85BBB72-4947-5E2E-EC08-FA3314E825A2}"/>
          </ac:spMkLst>
        </pc:spChg>
        <pc:spChg chg="del">
          <ac:chgData name="Ana Sánchez de la Fuente" userId="13d7a9f7f206b8ef" providerId="LiveId" clId="{3A1F319E-CB07-4762-A1B5-FDD3E79779C0}" dt="2023-11-21T12:34:03.924" v="4870" actId="478"/>
          <ac:spMkLst>
            <pc:docMk/>
            <pc:sldMk cId="889658602" sldId="270"/>
            <ac:spMk id="3" creationId="{AD3C8360-7E7D-C175-F053-29E608E54893}"/>
          </ac:spMkLst>
        </pc:spChg>
        <pc:spChg chg="add mod">
          <ac:chgData name="Ana Sánchez de la Fuente" userId="13d7a9f7f206b8ef" providerId="LiveId" clId="{3A1F319E-CB07-4762-A1B5-FDD3E79779C0}" dt="2023-11-21T12:34:04.952" v="4871"/>
          <ac:spMkLst>
            <pc:docMk/>
            <pc:sldMk cId="889658602" sldId="270"/>
            <ac:spMk id="5" creationId="{894CF08B-9CFC-ABEF-2B84-AA4542877ECB}"/>
          </ac:spMkLst>
        </pc:spChg>
        <pc:spChg chg="add del">
          <ac:chgData name="Ana Sánchez de la Fuente" userId="13d7a9f7f206b8ef" providerId="LiveId" clId="{3A1F319E-CB07-4762-A1B5-FDD3E79779C0}" dt="2023-11-21T12:34:34.159" v="4873"/>
          <ac:spMkLst>
            <pc:docMk/>
            <pc:sldMk cId="889658602" sldId="270"/>
            <ac:spMk id="6" creationId="{B078CB46-575B-202E-BE93-2224A404C7D6}"/>
          </ac:spMkLst>
        </pc:spChg>
        <pc:spChg chg="add del">
          <ac:chgData name="Ana Sánchez de la Fuente" userId="13d7a9f7f206b8ef" providerId="LiveId" clId="{3A1F319E-CB07-4762-A1B5-FDD3E79779C0}" dt="2023-11-21T12:35:00.600" v="4889"/>
          <ac:spMkLst>
            <pc:docMk/>
            <pc:sldMk cId="889658602" sldId="270"/>
            <ac:spMk id="8" creationId="{C55A2906-D83F-8B56-5ADB-4B29BD47C85A}"/>
          </ac:spMkLst>
        </pc:spChg>
        <pc:spChg chg="add del">
          <ac:chgData name="Ana Sánchez de la Fuente" userId="13d7a9f7f206b8ef" providerId="LiveId" clId="{3A1F319E-CB07-4762-A1B5-FDD3E79779C0}" dt="2023-11-21T17:29:43.623" v="7304"/>
          <ac:spMkLst>
            <pc:docMk/>
            <pc:sldMk cId="889658602" sldId="270"/>
            <ac:spMk id="14" creationId="{EF7F3AC6-C2B8-8CD0-E508-A3C9B104ABE9}"/>
          </ac:spMkLst>
        </pc:spChg>
        <pc:spChg chg="add del mod">
          <ac:chgData name="Ana Sánchez de la Fuente" userId="13d7a9f7f206b8ef" providerId="LiveId" clId="{3A1F319E-CB07-4762-A1B5-FDD3E79779C0}" dt="2023-11-21T19:46:13.516" v="7532" actId="478"/>
          <ac:spMkLst>
            <pc:docMk/>
            <pc:sldMk cId="889658602" sldId="270"/>
            <ac:spMk id="16" creationId="{BCE9464F-305E-C98C-229C-C966455319A1}"/>
          </ac:spMkLst>
        </pc:spChg>
        <pc:spChg chg="add del">
          <ac:chgData name="Ana Sánchez de la Fuente" userId="13d7a9f7f206b8ef" providerId="LiveId" clId="{3A1F319E-CB07-4762-A1B5-FDD3E79779C0}" dt="2023-11-21T17:42:20.857" v="7471"/>
          <ac:spMkLst>
            <pc:docMk/>
            <pc:sldMk cId="889658602" sldId="270"/>
            <ac:spMk id="17" creationId="{EEE0A4B7-1A17-22C2-D83A-952076007397}"/>
          </ac:spMkLst>
        </pc:spChg>
        <pc:graphicFrameChg chg="del">
          <ac:chgData name="Ana Sánchez de la Fuente" userId="13d7a9f7f206b8ef" providerId="LiveId" clId="{3A1F319E-CB07-4762-A1B5-FDD3E79779C0}" dt="2023-11-21T12:33:41.076" v="4833" actId="478"/>
          <ac:graphicFrameMkLst>
            <pc:docMk/>
            <pc:sldMk cId="889658602" sldId="270"/>
            <ac:graphicFrameMk id="4" creationId="{21CB89F8-4468-8EF7-FC86-942931A8DFC6}"/>
          </ac:graphicFrameMkLst>
        </pc:graphicFrameChg>
        <pc:graphicFrameChg chg="add del">
          <ac:chgData name="Ana Sánchez de la Fuente" userId="13d7a9f7f206b8ef" providerId="LiveId" clId="{3A1F319E-CB07-4762-A1B5-FDD3E79779C0}" dt="2023-11-21T12:35:49.782" v="4911" actId="478"/>
          <ac:graphicFrameMkLst>
            <pc:docMk/>
            <pc:sldMk cId="889658602" sldId="270"/>
            <ac:graphicFrameMk id="10" creationId="{BF8A200B-CFC7-36E4-562D-7760B0763DCA}"/>
          </ac:graphicFrameMkLst>
        </pc:graphicFrameChg>
        <pc:picChg chg="add del mod">
          <ac:chgData name="Ana Sánchez de la Fuente" userId="13d7a9f7f206b8ef" providerId="LiveId" clId="{3A1F319E-CB07-4762-A1B5-FDD3E79779C0}" dt="2023-11-21T17:42:30.990" v="7490" actId="478"/>
          <ac:picMkLst>
            <pc:docMk/>
            <pc:sldMk cId="889658602" sldId="270"/>
            <ac:picMk id="7" creationId="{061200F6-C5BA-3C7A-9831-DA914DA7DB36}"/>
          </ac:picMkLst>
        </pc:picChg>
        <pc:picChg chg="add del mod">
          <ac:chgData name="Ana Sánchez de la Fuente" userId="13d7a9f7f206b8ef" providerId="LiveId" clId="{3A1F319E-CB07-4762-A1B5-FDD3E79779C0}" dt="2023-11-21T17:29:55.811" v="7317" actId="478"/>
          <ac:picMkLst>
            <pc:docMk/>
            <pc:sldMk cId="889658602" sldId="270"/>
            <ac:picMk id="9" creationId="{0B1F1151-B7D0-62ED-9E41-E8F02CA441AD}"/>
          </ac:picMkLst>
        </pc:picChg>
        <pc:picChg chg="del">
          <ac:chgData name="Ana Sánchez de la Fuente" userId="13d7a9f7f206b8ef" providerId="LiveId" clId="{3A1F319E-CB07-4762-A1B5-FDD3E79779C0}" dt="2023-11-21T12:33:43.003" v="4835" actId="478"/>
          <ac:picMkLst>
            <pc:docMk/>
            <pc:sldMk cId="889658602" sldId="270"/>
            <ac:picMk id="11" creationId="{61B50B0C-CFB4-688A-3A47-85B5CD2274C1}"/>
          </ac:picMkLst>
        </pc:picChg>
        <pc:picChg chg="add del mod">
          <ac:chgData name="Ana Sánchez de la Fuente" userId="13d7a9f7f206b8ef" providerId="LiveId" clId="{3A1F319E-CB07-4762-A1B5-FDD3E79779C0}" dt="2023-11-21T12:50:15.562" v="5131" actId="21"/>
          <ac:picMkLst>
            <pc:docMk/>
            <pc:sldMk cId="889658602" sldId="270"/>
            <ac:picMk id="12" creationId="{3EE180F4-2C53-6541-3224-9BE772439153}"/>
          </ac:picMkLst>
        </pc:picChg>
        <pc:picChg chg="add mod">
          <ac:chgData name="Ana Sánchez de la Fuente" userId="13d7a9f7f206b8ef" providerId="LiveId" clId="{3A1F319E-CB07-4762-A1B5-FDD3E79779C0}" dt="2023-11-21T19:53:13.408" v="7669" actId="1076"/>
          <ac:picMkLst>
            <pc:docMk/>
            <pc:sldMk cId="889658602" sldId="270"/>
            <ac:picMk id="13" creationId="{A75456F9-BF93-0897-5C1B-C4A4B9EF019D}"/>
          </ac:picMkLst>
        </pc:picChg>
        <pc:picChg chg="add mod">
          <ac:chgData name="Ana Sánchez de la Fuente" userId="13d7a9f7f206b8ef" providerId="LiveId" clId="{3A1F319E-CB07-4762-A1B5-FDD3E79779C0}" dt="2023-11-21T19:53:24.438" v="7670" actId="14100"/>
          <ac:picMkLst>
            <pc:docMk/>
            <pc:sldMk cId="889658602" sldId="270"/>
            <ac:picMk id="15" creationId="{1DBC8632-1101-FF9A-4BAD-E80D4072F42A}"/>
          </ac:picMkLst>
        </pc:picChg>
        <pc:picChg chg="add del mod">
          <ac:chgData name="Ana Sánchez de la Fuente" userId="13d7a9f7f206b8ef" providerId="LiveId" clId="{3A1F319E-CB07-4762-A1B5-FDD3E79779C0}" dt="2023-11-21T17:42:29.538" v="7489" actId="21"/>
          <ac:picMkLst>
            <pc:docMk/>
            <pc:sldMk cId="889658602" sldId="270"/>
            <ac:picMk id="18" creationId="{8D7C57A8-0F57-BB0C-A3F8-5C0AA65FEC8A}"/>
          </ac:picMkLst>
        </pc:picChg>
        <pc:picChg chg="add mod ord">
          <ac:chgData name="Ana Sánchez de la Fuente" userId="13d7a9f7f206b8ef" providerId="LiveId" clId="{3A1F319E-CB07-4762-A1B5-FDD3E79779C0}" dt="2023-11-21T19:53:36.075" v="7673" actId="1076"/>
          <ac:picMkLst>
            <pc:docMk/>
            <pc:sldMk cId="889658602" sldId="270"/>
            <ac:picMk id="19" creationId="{D8F75754-8338-2216-3D0B-190D68F82B9F}"/>
          </ac:picMkLst>
        </pc:picChg>
        <pc:picChg chg="del mod">
          <ac:chgData name="Ana Sánchez de la Fuente" userId="13d7a9f7f206b8ef" providerId="LiveId" clId="{3A1F319E-CB07-4762-A1B5-FDD3E79779C0}" dt="2023-11-21T12:33:41.835" v="4834" actId="478"/>
          <ac:picMkLst>
            <pc:docMk/>
            <pc:sldMk cId="889658602" sldId="270"/>
            <ac:picMk id="2050" creationId="{DA7AB3E1-FF87-2D38-0185-973A1FFC3FFF}"/>
          </ac:picMkLst>
        </pc:picChg>
      </pc:sldChg>
      <pc:sldChg chg="modSp add del mod">
        <pc:chgData name="Ana Sánchez de la Fuente" userId="13d7a9f7f206b8ef" providerId="LiveId" clId="{3A1F319E-CB07-4762-A1B5-FDD3E79779C0}" dt="2023-11-21T17:11:36.877" v="7244" actId="47"/>
        <pc:sldMkLst>
          <pc:docMk/>
          <pc:sldMk cId="2582156044" sldId="271"/>
        </pc:sldMkLst>
        <pc:spChg chg="mod">
          <ac:chgData name="Ana Sánchez de la Fuente" userId="13d7a9f7f206b8ef" providerId="LiveId" clId="{3A1F319E-CB07-4762-A1B5-FDD3E79779C0}" dt="2023-11-21T16:57:18.595" v="6748" actId="20577"/>
          <ac:spMkLst>
            <pc:docMk/>
            <pc:sldMk cId="2582156044" sldId="271"/>
            <ac:spMk id="3" creationId="{AD3C8360-7E7D-C175-F053-29E608E548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ienzoundefined con la obra «netfchill» de Blisign | Redbubble">
            <a:extLst>
              <a:ext uri="{FF2B5EF4-FFF2-40B4-BE49-F238E27FC236}">
                <a16:creationId xmlns:a16="http://schemas.microsoft.com/office/drawing/2014/main" id="{16E6E9FC-EC21-E39F-53D1-32E6F2CDB90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t="25224" r="8368" b="28911"/>
          <a:stretch/>
        </p:blipFill>
        <p:spPr bwMode="auto">
          <a:xfrm>
            <a:off x="10929665" y="285636"/>
            <a:ext cx="901846" cy="5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57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35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ienzoundefined con la obra «netfchill» de Blisign | Redbubble">
            <a:extLst>
              <a:ext uri="{FF2B5EF4-FFF2-40B4-BE49-F238E27FC236}">
                <a16:creationId xmlns:a16="http://schemas.microsoft.com/office/drawing/2014/main" id="{16E6E9FC-EC21-E39F-53D1-32E6F2CDB90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t="25224" r="8368" b="28911"/>
          <a:stretch/>
        </p:blipFill>
        <p:spPr bwMode="auto">
          <a:xfrm>
            <a:off x="10929665" y="285636"/>
            <a:ext cx="901846" cy="5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1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875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20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B65C67D0-7FA1-F799-9CDA-CA60444A605F}"/>
              </a:ext>
            </a:extLst>
          </p:cNvPr>
          <p:cNvGrpSpPr/>
          <p:nvPr userDrawn="1"/>
        </p:nvGrpSpPr>
        <p:grpSpPr>
          <a:xfrm>
            <a:off x="9671274" y="5886867"/>
            <a:ext cx="2863341" cy="800397"/>
            <a:chOff x="7615549" y="2409477"/>
            <a:chExt cx="2863341" cy="800397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6B32546-8CDC-B594-6913-983A72A4E5FC}"/>
                </a:ext>
              </a:extLst>
            </p:cNvPr>
            <p:cNvSpPr txBox="1"/>
            <p:nvPr/>
          </p:nvSpPr>
          <p:spPr>
            <a:xfrm>
              <a:off x="7615549" y="2409477"/>
              <a:ext cx="2863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dirty="0">
                  <a:solidFill>
                    <a:schemeClr val="bg1"/>
                  </a:solidFill>
                  <a:latin typeface="Bodoni MT Condensed" panose="02070606080606020203" pitchFamily="18" charset="0"/>
                </a:rPr>
                <a:t>SELENIAS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0979596-08F4-F9AC-5A3F-7C4169F03A5B}"/>
                </a:ext>
              </a:extLst>
            </p:cNvPr>
            <p:cNvSpPr txBox="1"/>
            <p:nvPr/>
          </p:nvSpPr>
          <p:spPr>
            <a:xfrm>
              <a:off x="7615549" y="2440433"/>
              <a:ext cx="2863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dirty="0">
                  <a:latin typeface="Bodoni MT Condensed" panose="02070606080606020203" pitchFamily="18" charset="0"/>
                </a:rPr>
                <a:t>SELENIAS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21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4918A62-2576-8561-6002-2BF05F449164}"/>
              </a:ext>
            </a:extLst>
          </p:cNvPr>
          <p:cNvSpPr txBox="1"/>
          <p:nvPr userDrawn="1"/>
        </p:nvSpPr>
        <p:spPr>
          <a:xfrm>
            <a:off x="9671274" y="5917823"/>
            <a:ext cx="2863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1"/>
                </a:solidFill>
                <a:latin typeface="Bodoni MT Condensed" panose="02070606080606020203" pitchFamily="18" charset="0"/>
              </a:rPr>
              <a:t>SELENIAS</a:t>
            </a:r>
          </a:p>
        </p:txBody>
      </p:sp>
    </p:spTree>
    <p:extLst>
      <p:ext uri="{BB962C8B-B14F-4D97-AF65-F5344CB8AC3E}">
        <p14:creationId xmlns:p14="http://schemas.microsoft.com/office/powerpoint/2010/main" val="339515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8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42636DF0-2B9B-B184-FB98-0F14DBCD6878}"/>
              </a:ext>
            </a:extLst>
          </p:cNvPr>
          <p:cNvGrpSpPr/>
          <p:nvPr/>
        </p:nvGrpSpPr>
        <p:grpSpPr>
          <a:xfrm>
            <a:off x="9551140" y="5886867"/>
            <a:ext cx="2863341" cy="800397"/>
            <a:chOff x="7615549" y="2409477"/>
            <a:chExt cx="2863341" cy="80039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8A685E3-C461-89D6-7EE3-726E69060F38}"/>
                </a:ext>
              </a:extLst>
            </p:cNvPr>
            <p:cNvSpPr txBox="1"/>
            <p:nvPr/>
          </p:nvSpPr>
          <p:spPr>
            <a:xfrm>
              <a:off x="7615549" y="2409477"/>
              <a:ext cx="2863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dirty="0">
                  <a:solidFill>
                    <a:schemeClr val="bg1"/>
                  </a:solidFill>
                  <a:latin typeface="Bodoni MT Condensed" panose="02070606080606020203" pitchFamily="18" charset="0"/>
                </a:rPr>
                <a:t>SELENIAS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FAFA117-C589-932D-2133-79AC8BE80FD6}"/>
                </a:ext>
              </a:extLst>
            </p:cNvPr>
            <p:cNvSpPr txBox="1"/>
            <p:nvPr/>
          </p:nvSpPr>
          <p:spPr>
            <a:xfrm>
              <a:off x="7615549" y="2440433"/>
              <a:ext cx="2863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dirty="0">
                  <a:latin typeface="Bodoni MT Condensed" panose="02070606080606020203" pitchFamily="18" charset="0"/>
                </a:rPr>
                <a:t>SELENIAS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1AE3EBF5-C39D-900B-FF5F-C6BC9B20DEB4}"/>
              </a:ext>
            </a:extLst>
          </p:cNvPr>
          <p:cNvSpPr txBox="1"/>
          <p:nvPr/>
        </p:nvSpPr>
        <p:spPr>
          <a:xfrm>
            <a:off x="433839" y="654096"/>
            <a:ext cx="4331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CREACIÓN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b="1" dirty="0">
                <a:solidFill>
                  <a:schemeClr val="bg1"/>
                </a:solidFill>
              </a:rPr>
              <a:t>DE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sz="6000" dirty="0">
                <a:solidFill>
                  <a:schemeClr val="bg1"/>
                </a:solidFill>
              </a:rPr>
              <a:t>DATABASE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		películas y cortos</a:t>
            </a:r>
          </a:p>
        </p:txBody>
      </p:sp>
      <p:pic>
        <p:nvPicPr>
          <p:cNvPr id="1028" name="Picture 4" descr="Lienzoundefined con la obra «netfchill» de Blisign | Redbubble">
            <a:extLst>
              <a:ext uri="{FF2B5EF4-FFF2-40B4-BE49-F238E27FC236}">
                <a16:creationId xmlns:a16="http://schemas.microsoft.com/office/drawing/2014/main" id="{F54F23C7-B1DF-4AEB-6C6F-0E9508085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t="25224" r="8368" b="28911"/>
          <a:stretch/>
        </p:blipFill>
        <p:spPr bwMode="auto">
          <a:xfrm>
            <a:off x="532585" y="2480379"/>
            <a:ext cx="1200357" cy="69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66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5BBB72-4947-5E2E-EC08-FA3314E825A2}"/>
              </a:ext>
            </a:extLst>
          </p:cNvPr>
          <p:cNvSpPr txBox="1"/>
          <p:nvPr/>
        </p:nvSpPr>
        <p:spPr>
          <a:xfrm>
            <a:off x="253629" y="393793"/>
            <a:ext cx="1029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entury Gothic" panose="020B0502020202020204" pitchFamily="34" charset="0"/>
              </a:rPr>
              <a:t>06. RECOMENDACIONES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3C8360-7E7D-C175-F053-29E608E54893}"/>
              </a:ext>
            </a:extLst>
          </p:cNvPr>
          <p:cNvSpPr txBox="1"/>
          <p:nvPr/>
        </p:nvSpPr>
        <p:spPr>
          <a:xfrm>
            <a:off x="346636" y="1476987"/>
            <a:ext cx="11498730" cy="422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solidFill>
                  <a:srgbClr val="FF0000"/>
                </a:solidFill>
                <a:latin typeface="Century Gothic" panose="020B0502020202020204" pitchFamily="34" charset="0"/>
              </a:rPr>
              <a:t>                                                           </a:t>
            </a:r>
            <a:r>
              <a:rPr lang="es-ES" b="1" dirty="0">
                <a:solidFill>
                  <a:srgbClr val="FF0000"/>
                </a:solidFill>
                <a:latin typeface="Century Gothic" panose="020B0502020202020204" pitchFamily="34" charset="0"/>
              </a:rPr>
              <a:t>Conclusiones estratégicas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FC000A"/>
              </a:buClr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Se confirma una tendencia negativa en la producción de películas (pandemia y auge de series)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Clr>
                <a:srgbClr val="FC000A"/>
              </a:buClr>
            </a:pPr>
            <a:r>
              <a:rPr lang="es-ES" i="1" u="sng" dirty="0">
                <a:latin typeface="Century Gothic" panose="020B0502020202020204" pitchFamily="34" charset="0"/>
              </a:rPr>
              <a:t>Estudiar la posibilidad de incluir series en el catálogo de contenido</a:t>
            </a:r>
          </a:p>
          <a:p>
            <a:pPr marL="228600" indent="-228600" algn="ctr">
              <a:lnSpc>
                <a:spcPct val="107000"/>
              </a:lnSpc>
              <a:spcAft>
                <a:spcPts val="800"/>
              </a:spcAft>
              <a:buClr>
                <a:srgbClr val="FC000A"/>
              </a:buClr>
              <a:buFont typeface="+mj-lt"/>
              <a:buAutoNum type="arabicPeriod"/>
            </a:pPr>
            <a:endParaRPr lang="es-ES" sz="1000" i="1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FC000A"/>
              </a:buClr>
              <a:buFont typeface="+mj-lt"/>
              <a:buAutoNum type="arabicPeriod" startAt="2"/>
            </a:pPr>
            <a:r>
              <a:rPr lang="es-ES" i="1" dirty="0">
                <a:latin typeface="Century Gothic" panose="020B0502020202020204" pitchFamily="34" charset="0"/>
              </a:rPr>
              <a:t>El 27% de películas y cortos NO están valorados en IMDB y el 57% en Rotten </a:t>
            </a:r>
            <a:r>
              <a:rPr lang="es-ES" i="1" dirty="0" err="1">
                <a:latin typeface="Century Gothic" panose="020B0502020202020204" pitchFamily="34" charset="0"/>
              </a:rPr>
              <a:t>Tomatoes</a:t>
            </a:r>
            <a:r>
              <a:rPr lang="es-ES" i="1" dirty="0">
                <a:latin typeface="Century Gothic" panose="020B0502020202020204" pitchFamily="34" charset="0"/>
              </a:rPr>
              <a:t>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Clr>
                <a:srgbClr val="FC000A"/>
              </a:buClr>
            </a:pPr>
            <a:r>
              <a:rPr lang="es-ES" i="1" u="sng" dirty="0">
                <a:latin typeface="Century Gothic" panose="020B0502020202020204" pitchFamily="34" charset="0"/>
              </a:rPr>
              <a:t>Estudiar la posibilidad de hacer foco en las películas menos conocidas (posicionamiento - derechos)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FC000A"/>
              </a:buClr>
              <a:buFont typeface="+mj-lt"/>
              <a:buAutoNum type="arabicPeriod"/>
            </a:pPr>
            <a:endParaRPr lang="es-ES" i="1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FC000A"/>
              </a:buClr>
              <a:buFont typeface="+mj-lt"/>
              <a:buAutoNum type="arabicPeriod" startAt="3"/>
            </a:pPr>
            <a:r>
              <a:rPr lang="es-ES" i="1" dirty="0">
                <a:latin typeface="Century Gothic" panose="020B0502020202020204" pitchFamily="34" charset="0"/>
              </a:rPr>
              <a:t>Tenemos </a:t>
            </a:r>
            <a:r>
              <a:rPr lang="es-ES" sz="1800" dirty="0">
                <a:latin typeface="Century Gothic" panose="020B0502020202020204" pitchFamily="34" charset="0"/>
              </a:rPr>
              <a:t>54.604 </a:t>
            </a:r>
            <a:r>
              <a:rPr lang="es-ES" i="1" dirty="0">
                <a:latin typeface="Century Gothic" panose="020B0502020202020204" pitchFamily="34" charset="0"/>
              </a:rPr>
              <a:t>películas y cortos de 1990 a 2023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i="1" u="sng" dirty="0">
                <a:latin typeface="Century Gothic" panose="020B0502020202020204" pitchFamily="34" charset="0"/>
              </a:rPr>
              <a:t>Estudiar la posibilidad crear, dentro de la plataforma, sets ‘Fenómeno Fan’ por décadas, actores…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i="1" dirty="0">
              <a:latin typeface="Century Gothic" panose="020B0502020202020204" pitchFamily="34" charset="0"/>
            </a:endParaRPr>
          </a:p>
        </p:txBody>
      </p:sp>
      <p:pic>
        <p:nvPicPr>
          <p:cNvPr id="6" name="Picture 2" descr="Pin auf lego">
            <a:extLst>
              <a:ext uri="{FF2B5EF4-FFF2-40B4-BE49-F238E27FC236}">
                <a16:creationId xmlns:a16="http://schemas.microsoft.com/office/drawing/2014/main" id="{EB0E6935-8B62-F4DD-25ED-816B5206E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45" y="273202"/>
            <a:ext cx="1231313" cy="16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6953EE4-F92E-E1BE-3C79-C473E7DF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32" y="5700707"/>
            <a:ext cx="653889" cy="5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8603ED1-4E23-50AF-15C3-8B0BBD06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4" y="5700707"/>
            <a:ext cx="653889" cy="5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4718C44-453A-9EBE-C9D0-4A535F36E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780" y="5700707"/>
            <a:ext cx="653889" cy="5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73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5BBB72-4947-5E2E-EC08-FA3314E825A2}"/>
              </a:ext>
            </a:extLst>
          </p:cNvPr>
          <p:cNvSpPr txBox="1"/>
          <p:nvPr/>
        </p:nvSpPr>
        <p:spPr>
          <a:xfrm>
            <a:off x="253629" y="393793"/>
            <a:ext cx="1029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entury Gothic" panose="020B0502020202020204" pitchFamily="34" charset="0"/>
              </a:rPr>
              <a:t>07. NEXT STEPS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3C8360-7E7D-C175-F053-29E608E54893}"/>
              </a:ext>
            </a:extLst>
          </p:cNvPr>
          <p:cNvSpPr txBox="1"/>
          <p:nvPr/>
        </p:nvSpPr>
        <p:spPr>
          <a:xfrm>
            <a:off x="3797316" y="1381115"/>
            <a:ext cx="7545886" cy="45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ES" dirty="0">
                <a:latin typeface="Century Gothic" panose="020B0502020202020204" pitchFamily="34" charset="0"/>
              </a:rPr>
              <a:t>Terminar de nutrir y afinar la BBDO (tras </a:t>
            </a:r>
            <a:r>
              <a:rPr lang="es-ES" dirty="0" err="1">
                <a:latin typeface="Century Gothic" panose="020B0502020202020204" pitchFamily="34" charset="0"/>
              </a:rPr>
              <a:t>feedback</a:t>
            </a:r>
            <a:r>
              <a:rPr lang="es-ES" dirty="0">
                <a:latin typeface="Century Gothic" panose="020B0502020202020204" pitchFamily="34" charset="0"/>
              </a:rPr>
              <a:t> de </a:t>
            </a:r>
            <a:r>
              <a:rPr lang="es-ES" dirty="0" err="1">
                <a:latin typeface="Century Gothic" panose="020B0502020202020204" pitchFamily="34" charset="0"/>
              </a:rPr>
              <a:t>Netchill</a:t>
            </a:r>
            <a:r>
              <a:rPr lang="es-ES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s-ES" sz="10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ES" dirty="0">
                <a:latin typeface="Century Gothic" panose="020B0502020202020204" pitchFamily="34" charset="0"/>
              </a:rPr>
              <a:t>Capturar todas las excepciones que puedan surgir en la extracción (programación defensiva)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s-ES" sz="10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ES" dirty="0">
                <a:latin typeface="Century Gothic" panose="020B0502020202020204" pitchFamily="34" charset="0"/>
              </a:rPr>
              <a:t>Incluir en la BBDO premios de otros festivales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s-ES" sz="10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ES" dirty="0">
                <a:latin typeface="Century Gothic" panose="020B0502020202020204" pitchFamily="34" charset="0"/>
              </a:rPr>
              <a:t>Revisar pirámide de recursos (más equipo).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s-ES" sz="10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ES" dirty="0">
                <a:latin typeface="Century Gothic" panose="020B0502020202020204" pitchFamily="34" charset="0"/>
              </a:rPr>
              <a:t>Formar al equipo de </a:t>
            </a:r>
            <a:r>
              <a:rPr lang="es-ES" dirty="0" err="1">
                <a:latin typeface="Century Gothic" panose="020B0502020202020204" pitchFamily="34" charset="0"/>
              </a:rPr>
              <a:t>Netchill</a:t>
            </a:r>
            <a:r>
              <a:rPr lang="es-ES" dirty="0">
                <a:latin typeface="Century Gothic" panose="020B0502020202020204" pitchFamily="34" charset="0"/>
              </a:rPr>
              <a:t> en el uso de la BBDO (masterclass)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s-ES" sz="10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ES" dirty="0">
                <a:latin typeface="Century Gothic" panose="020B0502020202020204" pitchFamily="34" charset="0"/>
              </a:rPr>
              <a:t>Entregable: Listado 50 consultas posibles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D80E77-FDC8-6C76-CDBF-56B2577A4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0" t="22646" r="43049" b="4706"/>
          <a:stretch/>
        </p:blipFill>
        <p:spPr>
          <a:xfrm>
            <a:off x="253629" y="1190064"/>
            <a:ext cx="3099547" cy="49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22C3E87-3E79-0B4A-922D-EB05106EFDA9}"/>
              </a:ext>
            </a:extLst>
          </p:cNvPr>
          <p:cNvSpPr txBox="1"/>
          <p:nvPr/>
        </p:nvSpPr>
        <p:spPr>
          <a:xfrm>
            <a:off x="181024" y="368673"/>
            <a:ext cx="3026201" cy="8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marta@selenias.com</a:t>
            </a:r>
          </a:p>
          <a:p>
            <a:pPr>
              <a:lnSpc>
                <a:spcPct val="107000"/>
              </a:lnSpc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belen@selenias.com</a:t>
            </a:r>
          </a:p>
          <a:p>
            <a:pPr>
              <a:lnSpc>
                <a:spcPct val="107000"/>
              </a:lnSpc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elena@selenias.com</a:t>
            </a:r>
          </a:p>
          <a:p>
            <a:pPr>
              <a:lnSpc>
                <a:spcPct val="107000"/>
              </a:lnSpc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anass@selenias.com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D17C89-86DC-3853-7C0C-5B0A4EAD8835}"/>
              </a:ext>
            </a:extLst>
          </p:cNvPr>
          <p:cNvSpPr txBox="1"/>
          <p:nvPr/>
        </p:nvSpPr>
        <p:spPr>
          <a:xfrm>
            <a:off x="4044719" y="3049633"/>
            <a:ext cx="3263808" cy="75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E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41415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0ACEAF9-6741-CFE5-1EC5-54D11BAC74DE}"/>
              </a:ext>
            </a:extLst>
          </p:cNvPr>
          <p:cNvSpPr txBox="1"/>
          <p:nvPr/>
        </p:nvSpPr>
        <p:spPr>
          <a:xfrm>
            <a:off x="253629" y="393793"/>
            <a:ext cx="1029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entury Gothic" panose="020B0502020202020204" pitchFamily="34" charset="0"/>
              </a:rPr>
              <a:t>01. QUIÉNES SOMOS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8EAB8B-DB8B-A963-8373-1E52AB90132A}"/>
              </a:ext>
            </a:extLst>
          </p:cNvPr>
          <p:cNvSpPr txBox="1"/>
          <p:nvPr/>
        </p:nvSpPr>
        <p:spPr>
          <a:xfrm>
            <a:off x="6096000" y="1674674"/>
            <a:ext cx="5388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Somos una empresa tecnológica española con oficina en Madrid</a:t>
            </a:r>
          </a:p>
          <a:p>
            <a:pPr algn="ctr"/>
            <a:endParaRPr lang="es-ES" dirty="0">
              <a:latin typeface="Century Gothic" panose="020B0502020202020204" pitchFamily="34" charset="0"/>
            </a:endParaRPr>
          </a:p>
          <a:p>
            <a:pPr algn="ctr"/>
            <a:r>
              <a:rPr lang="es-ES" dirty="0">
                <a:latin typeface="Century Gothic" panose="020B0502020202020204" pitchFamily="34" charset="0"/>
              </a:rPr>
              <a:t>Nuestro objetivo es traducir el dato en información relevante para nuestros clientes</a:t>
            </a:r>
          </a:p>
          <a:p>
            <a:pPr algn="ctr"/>
            <a:endParaRPr lang="es-ES" dirty="0">
              <a:latin typeface="Century Gothic" panose="020B0502020202020204" pitchFamily="34" charset="0"/>
            </a:endParaRPr>
          </a:p>
          <a:p>
            <a:pPr algn="ctr"/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‘No me muestres el dato, cuéntamelo’</a:t>
            </a:r>
          </a:p>
          <a:p>
            <a:pPr algn="ctr"/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5" name="Imagen 4" descr="Imagen que contiene nieve, juguete, lego, esquiando&#10;&#10;Descripción generada automáticamente">
            <a:extLst>
              <a:ext uri="{FF2B5EF4-FFF2-40B4-BE49-F238E27FC236}">
                <a16:creationId xmlns:a16="http://schemas.microsoft.com/office/drawing/2014/main" id="{B3AD5DC9-D088-1A86-8E98-7B4AE77BE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" y="1618340"/>
            <a:ext cx="4838307" cy="32255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603FDAA-0E34-8683-AB04-4D39F70B2963}"/>
              </a:ext>
            </a:extLst>
          </p:cNvPr>
          <p:cNvSpPr txBox="1"/>
          <p:nvPr/>
        </p:nvSpPr>
        <p:spPr>
          <a:xfrm>
            <a:off x="1645464" y="2935242"/>
            <a:ext cx="85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Marta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61399C-0439-7083-5768-683358FE0049}"/>
              </a:ext>
            </a:extLst>
          </p:cNvPr>
          <p:cNvSpPr txBox="1"/>
          <p:nvPr/>
        </p:nvSpPr>
        <p:spPr>
          <a:xfrm>
            <a:off x="2371866" y="4436810"/>
            <a:ext cx="85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Belén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7991AB3-54B1-37A1-1546-D4CFCB4D76EB}"/>
              </a:ext>
            </a:extLst>
          </p:cNvPr>
          <p:cNvSpPr txBox="1"/>
          <p:nvPr/>
        </p:nvSpPr>
        <p:spPr>
          <a:xfrm>
            <a:off x="3229322" y="2935242"/>
            <a:ext cx="85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Elena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26B274-9467-D75A-D368-BAF2FBADF10D}"/>
              </a:ext>
            </a:extLst>
          </p:cNvPr>
          <p:cNvSpPr txBox="1"/>
          <p:nvPr/>
        </p:nvSpPr>
        <p:spPr>
          <a:xfrm>
            <a:off x="4086778" y="4436810"/>
            <a:ext cx="85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Ana 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04ECDB-E598-0A93-621A-F2EB65256756}"/>
              </a:ext>
            </a:extLst>
          </p:cNvPr>
          <p:cNvSpPr txBox="1"/>
          <p:nvPr/>
        </p:nvSpPr>
        <p:spPr>
          <a:xfrm>
            <a:off x="508001" y="4427126"/>
            <a:ext cx="1191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FC000A"/>
                </a:solidFill>
                <a:latin typeface="Century Gothic" panose="020B0502020202020204" pitchFamily="34" charset="0"/>
              </a:rPr>
              <a:t>NETCHILL</a:t>
            </a:r>
            <a:endParaRPr lang="es-ES" sz="1600" dirty="0">
              <a:solidFill>
                <a:srgbClr val="FC000A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5DBB6E-DBA0-F2C1-52DD-5F632472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44" y="4273345"/>
            <a:ext cx="635339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B005363-D293-3EB8-4B7E-5F83DFB759B9}"/>
              </a:ext>
            </a:extLst>
          </p:cNvPr>
          <p:cNvSpPr txBox="1"/>
          <p:nvPr/>
        </p:nvSpPr>
        <p:spPr>
          <a:xfrm>
            <a:off x="253628" y="5175869"/>
            <a:ext cx="4838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equipo de data analysis</a:t>
            </a:r>
          </a:p>
        </p:txBody>
      </p:sp>
      <p:pic>
        <p:nvPicPr>
          <p:cNvPr id="1028" name="Picture 4" descr="MySQL logo and symbol, meaning, history, PNG">
            <a:extLst>
              <a:ext uri="{FF2B5EF4-FFF2-40B4-BE49-F238E27FC236}">
                <a16:creationId xmlns:a16="http://schemas.microsoft.com/office/drawing/2014/main" id="{EF48EC85-A453-02B3-6DE7-E831BC8A0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24" y="4273345"/>
            <a:ext cx="1012453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D92BF9-AFFD-0B0E-7CD4-30C174AE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518" y="4068339"/>
            <a:ext cx="810885" cy="81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bleau Software Logo PNG vector in SVG, PDF, AI, CDR format">
            <a:extLst>
              <a:ext uri="{FF2B5EF4-FFF2-40B4-BE49-F238E27FC236}">
                <a16:creationId xmlns:a16="http://schemas.microsoft.com/office/drawing/2014/main" id="{136D8CE5-C760-74EC-58F1-D0FC8886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73" y="4158826"/>
            <a:ext cx="1013314" cy="7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17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435A94-B329-EC6D-0895-2B7D33BCCEE2}"/>
              </a:ext>
            </a:extLst>
          </p:cNvPr>
          <p:cNvSpPr txBox="1"/>
          <p:nvPr/>
        </p:nvSpPr>
        <p:spPr>
          <a:xfrm>
            <a:off x="253629" y="393793"/>
            <a:ext cx="1029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entury Gothic" panose="020B0502020202020204" pitchFamily="34" charset="0"/>
              </a:rPr>
              <a:t>02. QUIÉN ES NETCHILL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C22C23-495F-A828-8BE2-59ACFB106D34}"/>
              </a:ext>
            </a:extLst>
          </p:cNvPr>
          <p:cNvSpPr txBox="1"/>
          <p:nvPr/>
        </p:nvSpPr>
        <p:spPr>
          <a:xfrm>
            <a:off x="194671" y="1160243"/>
            <a:ext cx="11125201" cy="36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entury Gothic" panose="020B0502020202020204" pitchFamily="34" charset="0"/>
              </a:rPr>
              <a:t>Compañía nueva, es una plataforma de contenidos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859AA1-583F-A1F7-E07E-65B93462CD31}"/>
              </a:ext>
            </a:extLst>
          </p:cNvPr>
          <p:cNvSpPr txBox="1"/>
          <p:nvPr/>
        </p:nvSpPr>
        <p:spPr>
          <a:xfrm>
            <a:off x="507458" y="2769915"/>
            <a:ext cx="5327915" cy="244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 algn="ctr">
              <a:lnSpc>
                <a:spcPct val="107000"/>
              </a:lnSpc>
              <a:buFont typeface="+mj-lt"/>
              <a:buAutoNum type="arabicPeriod"/>
            </a:pPr>
            <a:r>
              <a:rPr lang="es-ES" dirty="0">
                <a:latin typeface="Century Gothic" panose="020B0502020202020204" pitchFamily="34" charset="0"/>
              </a:rPr>
              <a:t>¿CUÁLES SON LAS NECESIDADES QUE NOS HABÉIS PLANTEADO?</a:t>
            </a:r>
          </a:p>
          <a:p>
            <a:pPr lvl="0" indent="-342900" algn="ctr">
              <a:lnSpc>
                <a:spcPct val="107000"/>
              </a:lnSpc>
              <a:buFont typeface="+mj-lt"/>
              <a:buAutoNum type="arabicPeriod"/>
            </a:pPr>
            <a:endParaRPr lang="es-ES" dirty="0">
              <a:latin typeface="Century Gothic" panose="020B0502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s-ES" dirty="0">
                <a:latin typeface="Century Gothic" panose="020B0502020202020204" pitchFamily="34" charset="0"/>
              </a:rPr>
              <a:t>Entrar en el mercado español y daros a conocer entre la audiencia potencial.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entury Gothic" panose="020B0502020202020204" pitchFamily="34" charset="0"/>
              </a:rPr>
              <a:t>Hacer frente a la dura competencia con una oferta económica/contenido potente y competitiva.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652669-E065-E83D-9B9B-CF8736D4D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3" r="23131"/>
          <a:stretch/>
        </p:blipFill>
        <p:spPr>
          <a:xfrm>
            <a:off x="7074920" y="1429945"/>
            <a:ext cx="3791090" cy="3867150"/>
          </a:xfrm>
          <a:prstGeom prst="rect">
            <a:avLst/>
          </a:prstGeom>
        </p:spPr>
      </p:pic>
      <p:pic>
        <p:nvPicPr>
          <p:cNvPr id="8" name="Picture 4" descr="Lienzoundefined con la obra «netfchill» de Blisign | Redbubble">
            <a:extLst>
              <a:ext uri="{FF2B5EF4-FFF2-40B4-BE49-F238E27FC236}">
                <a16:creationId xmlns:a16="http://schemas.microsoft.com/office/drawing/2014/main" id="{FA57CCD7-5584-6FAF-5287-997B78663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t="25224" r="8368" b="28911"/>
          <a:stretch/>
        </p:blipFill>
        <p:spPr bwMode="auto">
          <a:xfrm>
            <a:off x="2571238" y="1665360"/>
            <a:ext cx="1200357" cy="69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4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CB631B3-0DBC-9116-9936-BDF0DE082767}"/>
              </a:ext>
            </a:extLst>
          </p:cNvPr>
          <p:cNvSpPr txBox="1"/>
          <p:nvPr/>
        </p:nvSpPr>
        <p:spPr>
          <a:xfrm>
            <a:off x="1" y="5559605"/>
            <a:ext cx="12192000" cy="36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EMPEZAMOS A TRABAJAR…</a:t>
            </a:r>
          </a:p>
        </p:txBody>
      </p:sp>
    </p:spTree>
    <p:extLst>
      <p:ext uri="{BB962C8B-B14F-4D97-AF65-F5344CB8AC3E}">
        <p14:creationId xmlns:p14="http://schemas.microsoft.com/office/powerpoint/2010/main" val="210625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2D4E6F5-6364-8102-024E-35914C21AA1A}"/>
              </a:ext>
            </a:extLst>
          </p:cNvPr>
          <p:cNvSpPr txBox="1"/>
          <p:nvPr/>
        </p:nvSpPr>
        <p:spPr>
          <a:xfrm>
            <a:off x="253629" y="393793"/>
            <a:ext cx="1029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entury Gothic" panose="020B0502020202020204" pitchFamily="34" charset="0"/>
              </a:rPr>
              <a:t>03. PROPUESTA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A590D4-2571-87D0-E6F9-7033E2F184E3}"/>
              </a:ext>
            </a:extLst>
          </p:cNvPr>
          <p:cNvSpPr txBox="1"/>
          <p:nvPr/>
        </p:nvSpPr>
        <p:spPr>
          <a:xfrm>
            <a:off x="194671" y="1160243"/>
            <a:ext cx="11125201" cy="66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entury Gothic" panose="020B0502020202020204" pitchFamily="34" charset="0"/>
              </a:rPr>
              <a:t>Creación de una base de datos de películas y cortos de los géneros: drama, comedia, romance, thriller, horror, acción, drama y fantasía desde los años 1990 a la actualidad.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F696B1-96EB-C096-E2C7-0715CA05023D}"/>
              </a:ext>
            </a:extLst>
          </p:cNvPr>
          <p:cNvSpPr txBox="1"/>
          <p:nvPr/>
        </p:nvSpPr>
        <p:spPr>
          <a:xfrm>
            <a:off x="7155014" y="2257459"/>
            <a:ext cx="3741030" cy="1061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b="1" dirty="0">
                <a:solidFill>
                  <a:srgbClr val="FC000A"/>
                </a:solidFill>
                <a:latin typeface="Century Gothic" panose="020B0502020202020204" pitchFamily="34" charset="0"/>
              </a:rPr>
              <a:t>¿CON QUÉ OBJETIVO?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entury Gothic" panose="020B0502020202020204" pitchFamily="34" charset="0"/>
              </a:rPr>
              <a:t>Tener la información ordenada y estructurada.</a:t>
            </a:r>
          </a:p>
        </p:txBody>
      </p:sp>
      <p:pic>
        <p:nvPicPr>
          <p:cNvPr id="7" name="Imagen 6" descr="Imagen que contiene interior, juguete, lego, espejo&#10;&#10;Descripción generada automáticamente">
            <a:extLst>
              <a:ext uri="{FF2B5EF4-FFF2-40B4-BE49-F238E27FC236}">
                <a16:creationId xmlns:a16="http://schemas.microsoft.com/office/drawing/2014/main" id="{B14CF8D8-5359-3302-3A0C-E810C0C96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" y="2065706"/>
            <a:ext cx="5271470" cy="35192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300F61-C174-7C2A-935C-9DA183F27B4A}"/>
              </a:ext>
            </a:extLst>
          </p:cNvPr>
          <p:cNvSpPr txBox="1"/>
          <p:nvPr/>
        </p:nvSpPr>
        <p:spPr>
          <a:xfrm>
            <a:off x="7155014" y="3539354"/>
            <a:ext cx="3741030" cy="234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b="1" dirty="0">
                <a:solidFill>
                  <a:srgbClr val="FC000A"/>
                </a:solidFill>
                <a:latin typeface="Century Gothic" panose="020B0502020202020204" pitchFamily="34" charset="0"/>
              </a:rPr>
              <a:t>¿POR DÓNDE EMPEZAR?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entury Gothic" panose="020B0502020202020204" pitchFamily="34" charset="0"/>
              </a:rPr>
              <a:t>Creación de una base de datos PILOTO.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entury Gothic" panose="020B0502020202020204" pitchFamily="34" charset="0"/>
              </a:rPr>
              <a:t>Acotamos la información con la que vamos a trabajar a una muestra representativa por género y años.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2B8413-8829-ABAB-6D6D-BB51E7AF14ED}"/>
              </a:ext>
            </a:extLst>
          </p:cNvPr>
          <p:cNvSpPr txBox="1"/>
          <p:nvPr/>
        </p:nvSpPr>
        <p:spPr>
          <a:xfrm>
            <a:off x="194671" y="5706101"/>
            <a:ext cx="5330428" cy="638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solidFill>
                  <a:srgbClr val="FC000A"/>
                </a:solidFill>
                <a:latin typeface="Century Gothic" panose="020B0502020202020204" pitchFamily="34" charset="0"/>
              </a:rPr>
              <a:t>UNIVERSO: </a:t>
            </a:r>
            <a:r>
              <a:rPr lang="es-ES" sz="1400" dirty="0">
                <a:latin typeface="Century Gothic" panose="020B0502020202020204" pitchFamily="34" charset="0"/>
              </a:rPr>
              <a:t>546.046 registros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solidFill>
                  <a:srgbClr val="FC000A"/>
                </a:solidFill>
                <a:latin typeface="Century Gothic" panose="020B0502020202020204" pitchFamily="34" charset="0"/>
              </a:rPr>
              <a:t>MUESTRA: </a:t>
            </a:r>
            <a:r>
              <a:rPr lang="es-ES" sz="1400" dirty="0">
                <a:latin typeface="Century Gothic" panose="020B0502020202020204" pitchFamily="34" charset="0"/>
              </a:rPr>
              <a:t>10% (54.604 registros)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C53600-C1F3-548F-CE88-A195D23AB236}"/>
              </a:ext>
            </a:extLst>
          </p:cNvPr>
          <p:cNvSpPr txBox="1"/>
          <p:nvPr/>
        </p:nvSpPr>
        <p:spPr>
          <a:xfrm>
            <a:off x="212494" y="896623"/>
            <a:ext cx="4739340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PARA CATÁGOLO DE CONTENIDOS</a:t>
            </a:r>
          </a:p>
        </p:txBody>
      </p:sp>
    </p:spTree>
    <p:extLst>
      <p:ext uri="{BB962C8B-B14F-4D97-AF65-F5344CB8AC3E}">
        <p14:creationId xmlns:p14="http://schemas.microsoft.com/office/powerpoint/2010/main" val="263512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5BBB72-4947-5E2E-EC08-FA3314E825A2}"/>
              </a:ext>
            </a:extLst>
          </p:cNvPr>
          <p:cNvSpPr txBox="1"/>
          <p:nvPr/>
        </p:nvSpPr>
        <p:spPr>
          <a:xfrm>
            <a:off x="253629" y="393793"/>
            <a:ext cx="1029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entury Gothic" panose="020B0502020202020204" pitchFamily="34" charset="0"/>
              </a:rPr>
              <a:t>04. DESARROLLO DEL PROYECTO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3C8360-7E7D-C175-F053-29E608E54893}"/>
              </a:ext>
            </a:extLst>
          </p:cNvPr>
          <p:cNvSpPr txBox="1"/>
          <p:nvPr/>
        </p:nvSpPr>
        <p:spPr>
          <a:xfrm>
            <a:off x="194672" y="1160243"/>
            <a:ext cx="6286222" cy="458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200" dirty="0">
                <a:latin typeface="Century Gothic" panose="020B0502020202020204" pitchFamily="34" charset="0"/>
              </a:rPr>
              <a:t>Etapa 1</a:t>
            </a:r>
          </a:p>
          <a:p>
            <a:pPr algn="ctr">
              <a:lnSpc>
                <a:spcPct val="107000"/>
              </a:lnSpc>
            </a:pPr>
            <a:r>
              <a:rPr lang="es-ES" dirty="0">
                <a:latin typeface="Century Gothic" panose="020B0502020202020204" pitchFamily="34" charset="0"/>
              </a:rPr>
              <a:t>Extracción </a:t>
            </a:r>
          </a:p>
          <a:p>
            <a:pPr algn="ctr">
              <a:lnSpc>
                <a:spcPct val="107000"/>
              </a:lnSpc>
            </a:pPr>
            <a:r>
              <a:rPr lang="es-ES" dirty="0">
                <a:latin typeface="Century Gothic" panose="020B0502020202020204" pitchFamily="34" charset="0"/>
              </a:rPr>
              <a:t>(</a:t>
            </a:r>
            <a:r>
              <a:rPr lang="es-ES" dirty="0">
                <a:solidFill>
                  <a:srgbClr val="FC000A"/>
                </a:solidFill>
                <a:latin typeface="Century Gothic" panose="020B0502020202020204" pitchFamily="34" charset="0"/>
              </a:rPr>
              <a:t>Api, </a:t>
            </a:r>
            <a:r>
              <a:rPr lang="es-ES" dirty="0" err="1">
                <a:solidFill>
                  <a:srgbClr val="FC000A"/>
                </a:solidFill>
                <a:latin typeface="Century Gothic" panose="020B0502020202020204" pitchFamily="34" charset="0"/>
              </a:rPr>
              <a:t>Selenium</a:t>
            </a:r>
            <a:r>
              <a:rPr lang="es-ES" dirty="0">
                <a:solidFill>
                  <a:srgbClr val="FC000A"/>
                </a:solidFill>
                <a:latin typeface="Century Gothic" panose="020B0502020202020204" pitchFamily="34" charset="0"/>
              </a:rPr>
              <a:t>, BS</a:t>
            </a:r>
            <a:r>
              <a:rPr lang="es-ES" dirty="0">
                <a:latin typeface="Century Gothic" panose="020B0502020202020204" pitchFamily="34" charset="0"/>
              </a:rPr>
              <a:t>) 2 semanas</a:t>
            </a:r>
          </a:p>
          <a:p>
            <a:pPr algn="ctr">
              <a:lnSpc>
                <a:spcPct val="107000"/>
              </a:lnSpc>
            </a:pPr>
            <a:endParaRPr lang="es-ES" dirty="0">
              <a:latin typeface="Century Gothic" panose="020B0502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s-ES" dirty="0">
                <a:latin typeface="Century Gothic" panose="020B0502020202020204" pitchFamily="34" charset="0"/>
              </a:rPr>
              <a:t>Creación</a:t>
            </a:r>
          </a:p>
          <a:p>
            <a:pPr algn="ctr">
              <a:lnSpc>
                <a:spcPct val="107000"/>
              </a:lnSpc>
            </a:pPr>
            <a:r>
              <a:rPr lang="es-ES" dirty="0">
                <a:latin typeface="Century Gothic" panose="020B0502020202020204" pitchFamily="34" charset="0"/>
              </a:rPr>
              <a:t>BBDD (</a:t>
            </a:r>
            <a:r>
              <a:rPr lang="es-ES" dirty="0">
                <a:solidFill>
                  <a:srgbClr val="FC000A"/>
                </a:solidFill>
                <a:latin typeface="Century Gothic" panose="020B0502020202020204" pitchFamily="34" charset="0"/>
              </a:rPr>
              <a:t>SQL</a:t>
            </a:r>
            <a:r>
              <a:rPr lang="es-ES" dirty="0">
                <a:latin typeface="Century Gothic" panose="020B0502020202020204" pitchFamily="34" charset="0"/>
              </a:rPr>
              <a:t>) 1 semana</a:t>
            </a:r>
          </a:p>
          <a:p>
            <a:pPr algn="ctr">
              <a:lnSpc>
                <a:spcPct val="107000"/>
              </a:lnSpc>
            </a:pPr>
            <a:endParaRPr lang="es-ES" dirty="0">
              <a:latin typeface="Century Gothic" panose="020B0502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s-ES" dirty="0">
                <a:latin typeface="Century Gothic" panose="020B0502020202020204" pitchFamily="34" charset="0"/>
              </a:rPr>
              <a:t>Consultas</a:t>
            </a:r>
          </a:p>
          <a:p>
            <a:pPr algn="ctr">
              <a:lnSpc>
                <a:spcPct val="107000"/>
              </a:lnSpc>
            </a:pPr>
            <a:r>
              <a:rPr lang="es-ES" dirty="0">
                <a:latin typeface="Century Gothic" panose="020B0502020202020204" pitchFamily="34" charset="0"/>
              </a:rPr>
              <a:t>(</a:t>
            </a:r>
            <a:r>
              <a:rPr lang="es-ES" dirty="0">
                <a:solidFill>
                  <a:srgbClr val="FC000A"/>
                </a:solidFill>
                <a:latin typeface="Century Gothic" panose="020B0502020202020204" pitchFamily="34" charset="0"/>
              </a:rPr>
              <a:t>SQL</a:t>
            </a:r>
            <a:r>
              <a:rPr lang="es-ES" dirty="0">
                <a:latin typeface="Century Gothic" panose="020B0502020202020204" pitchFamily="34" charset="0"/>
              </a:rPr>
              <a:t>) 1 semana</a:t>
            </a:r>
          </a:p>
          <a:p>
            <a:pPr algn="ctr">
              <a:lnSpc>
                <a:spcPct val="107000"/>
              </a:lnSpc>
            </a:pPr>
            <a:endParaRPr lang="es-ES" dirty="0">
              <a:latin typeface="Century Gothic" panose="020B0502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s-ES" dirty="0">
                <a:latin typeface="Century Gothic" panose="020B0502020202020204" pitchFamily="34" charset="0"/>
              </a:rPr>
              <a:t>PRESENTACIÓN PILOTO</a:t>
            </a:r>
          </a:p>
          <a:p>
            <a:pPr algn="ctr">
              <a:lnSpc>
                <a:spcPct val="107000"/>
              </a:lnSpc>
            </a:pPr>
            <a:endParaRPr lang="es-ES" sz="1400" dirty="0">
              <a:latin typeface="Century Gothic" panose="020B0502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s-ES" sz="1400" dirty="0">
                <a:latin typeface="Century Gothic" panose="020B0502020202020204" pitchFamily="34" charset="0"/>
              </a:rPr>
              <a:t>- - - - - - - - - - - - - - - - - - - - - - - - - - - - - - - - - - - - - - - - - - - - - - - - - - </a:t>
            </a:r>
          </a:p>
          <a:p>
            <a:pPr>
              <a:lnSpc>
                <a:spcPct val="107000"/>
              </a:lnSpc>
            </a:pPr>
            <a:r>
              <a:rPr lang="es-ES" sz="1400" dirty="0">
                <a:latin typeface="Century Gothic" panose="020B0502020202020204" pitchFamily="34" charset="0"/>
              </a:rPr>
              <a:t>Etapa 2: Competencia</a:t>
            </a:r>
          </a:p>
          <a:p>
            <a:pPr>
              <a:lnSpc>
                <a:spcPct val="107000"/>
              </a:lnSpc>
            </a:pPr>
            <a:r>
              <a:rPr lang="es-ES" sz="1400" dirty="0">
                <a:latin typeface="Century Gothic" panose="020B0502020202020204" pitchFamily="34" charset="0"/>
              </a:rPr>
              <a:t>Etapa 3: </a:t>
            </a:r>
            <a:r>
              <a:rPr lang="es-ES" sz="1400" dirty="0" err="1">
                <a:latin typeface="Century Gothic" panose="020B0502020202020204" pitchFamily="34" charset="0"/>
              </a:rPr>
              <a:t>Dashboard</a:t>
            </a:r>
            <a:r>
              <a:rPr lang="es-ES" sz="1400" dirty="0">
                <a:latin typeface="Century Gothic" panose="020B0502020202020204" pitchFamily="34" charset="0"/>
              </a:rPr>
              <a:t> Final (para manejo </a:t>
            </a:r>
            <a:r>
              <a:rPr lang="es-ES" sz="1400" dirty="0" err="1">
                <a:latin typeface="Century Gothic" panose="020B0502020202020204" pitchFamily="34" charset="0"/>
              </a:rPr>
              <a:t>Netchill</a:t>
            </a:r>
            <a:r>
              <a:rPr lang="es-ES" sz="1400" dirty="0"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5" name="Imagen 4" descr="Imagen que contiene lego, juguete, interior, tabla&#10;&#10;Descripción generada automáticamente">
            <a:extLst>
              <a:ext uri="{FF2B5EF4-FFF2-40B4-BE49-F238E27FC236}">
                <a16:creationId xmlns:a16="http://schemas.microsoft.com/office/drawing/2014/main" id="{287A96FB-F3B5-04B7-7CB2-175CFC72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14" y="1365895"/>
            <a:ext cx="5298700" cy="3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6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5BBB72-4947-5E2E-EC08-FA3314E825A2}"/>
              </a:ext>
            </a:extLst>
          </p:cNvPr>
          <p:cNvSpPr txBox="1"/>
          <p:nvPr/>
        </p:nvSpPr>
        <p:spPr>
          <a:xfrm>
            <a:off x="253629" y="393793"/>
            <a:ext cx="1029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entury Gothic" panose="020B0502020202020204" pitchFamily="34" charset="0"/>
              </a:rPr>
              <a:t>05. 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3C8360-7E7D-C175-F053-29E608E54893}"/>
              </a:ext>
            </a:extLst>
          </p:cNvPr>
          <p:cNvSpPr txBox="1"/>
          <p:nvPr/>
        </p:nvSpPr>
        <p:spPr>
          <a:xfrm>
            <a:off x="194671" y="1160243"/>
            <a:ext cx="11125201" cy="7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entury Gothic" panose="020B0502020202020204" pitchFamily="34" charset="0"/>
              </a:rPr>
              <a:t>ESTRUCTURA BASE DE DATOS Y FILTRADO DE INFORMACIÓN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73C2E44-3FB0-8C23-04A4-A588C260C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" r="-1"/>
          <a:stretch/>
        </p:blipFill>
        <p:spPr>
          <a:xfrm>
            <a:off x="485658" y="1568746"/>
            <a:ext cx="6359001" cy="4584793"/>
          </a:xfrm>
          <a:prstGeom prst="rect">
            <a:avLst/>
          </a:prstGeom>
        </p:spPr>
      </p:pic>
      <p:pic>
        <p:nvPicPr>
          <p:cNvPr id="1030" name="Picture 6" descr="Lego Stormtroopers PNG transparente - StickPNG">
            <a:extLst>
              <a:ext uri="{FF2B5EF4-FFF2-40B4-BE49-F238E27FC236}">
                <a16:creationId xmlns:a16="http://schemas.microsoft.com/office/drawing/2014/main" id="{CD81EBAA-2E1A-F0B8-C042-ED32DC04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4" y="1925068"/>
            <a:ext cx="1271596" cy="16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go Baby Yoda exists! And its available for pre-order">
            <a:extLst>
              <a:ext uri="{FF2B5EF4-FFF2-40B4-BE49-F238E27FC236}">
                <a16:creationId xmlns:a16="http://schemas.microsoft.com/office/drawing/2014/main" id="{F761F017-5431-3C4B-B08A-6703FED68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2" t="7500" r="16536" b="4052"/>
          <a:stretch/>
        </p:blipFill>
        <p:spPr bwMode="auto">
          <a:xfrm>
            <a:off x="8743541" y="732468"/>
            <a:ext cx="1734633" cy="16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ienzoundefined con la obra «netfchill» de Blisign | Redbubble">
            <a:extLst>
              <a:ext uri="{FF2B5EF4-FFF2-40B4-BE49-F238E27FC236}">
                <a16:creationId xmlns:a16="http://schemas.microsoft.com/office/drawing/2014/main" id="{34B7A6B8-E796-5F45-340B-42D096D28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t="25224" r="8368" b="28911"/>
          <a:stretch/>
        </p:blipFill>
        <p:spPr bwMode="auto">
          <a:xfrm>
            <a:off x="8909552" y="1333021"/>
            <a:ext cx="819860" cy="47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172669-687F-961B-27CF-2DABE652A5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5" r="3663" b="8632"/>
          <a:stretch/>
        </p:blipFill>
        <p:spPr>
          <a:xfrm>
            <a:off x="7135645" y="1925068"/>
            <a:ext cx="4184227" cy="38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5BBB72-4947-5E2E-EC08-FA3314E825A2}"/>
              </a:ext>
            </a:extLst>
          </p:cNvPr>
          <p:cNvSpPr txBox="1"/>
          <p:nvPr/>
        </p:nvSpPr>
        <p:spPr>
          <a:xfrm>
            <a:off x="253629" y="393793"/>
            <a:ext cx="1029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entury Gothic" panose="020B0502020202020204" pitchFamily="34" charset="0"/>
              </a:rPr>
              <a:t>05. 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3C8360-7E7D-C175-F053-29E608E54893}"/>
              </a:ext>
            </a:extLst>
          </p:cNvPr>
          <p:cNvSpPr txBox="1"/>
          <p:nvPr/>
        </p:nvSpPr>
        <p:spPr>
          <a:xfrm>
            <a:off x="194671" y="1160243"/>
            <a:ext cx="11125201" cy="7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entury Gothic" panose="020B0502020202020204" pitchFamily="34" charset="0"/>
              </a:rPr>
              <a:t>FUNCIONAMIENTO DE LA BASE DE DATOS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dirty="0">
              <a:latin typeface="Century Gothic" panose="020B050202020202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1CB89F8-4468-8EF7-FC86-942931A8D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67742"/>
              </p:ext>
            </p:extLst>
          </p:nvPr>
        </p:nvGraphicFramePr>
        <p:xfrm>
          <a:off x="334681" y="1500104"/>
          <a:ext cx="11521612" cy="421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224">
                  <a:extLst>
                    <a:ext uri="{9D8B030D-6E8A-4147-A177-3AD203B41FA5}">
                      <a16:colId xmlns:a16="http://schemas.microsoft.com/office/drawing/2014/main" val="2981632537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1059205195"/>
                    </a:ext>
                  </a:extLst>
                </a:gridCol>
                <a:gridCol w="959224">
                  <a:extLst>
                    <a:ext uri="{9D8B030D-6E8A-4147-A177-3AD203B41FA5}">
                      <a16:colId xmlns:a16="http://schemas.microsoft.com/office/drawing/2014/main" val="3835756830"/>
                    </a:ext>
                  </a:extLst>
                </a:gridCol>
                <a:gridCol w="959224">
                  <a:extLst>
                    <a:ext uri="{9D8B030D-6E8A-4147-A177-3AD203B41FA5}">
                      <a16:colId xmlns:a16="http://schemas.microsoft.com/office/drawing/2014/main" val="1532083710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580337997"/>
                    </a:ext>
                  </a:extLst>
                </a:gridCol>
                <a:gridCol w="959224">
                  <a:extLst>
                    <a:ext uri="{9D8B030D-6E8A-4147-A177-3AD203B41FA5}">
                      <a16:colId xmlns:a16="http://schemas.microsoft.com/office/drawing/2014/main" val="35835631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99925486"/>
                    </a:ext>
                  </a:extLst>
                </a:gridCol>
                <a:gridCol w="5557990">
                  <a:extLst>
                    <a:ext uri="{9D8B030D-6E8A-4147-A177-3AD203B41FA5}">
                      <a16:colId xmlns:a16="http://schemas.microsoft.com/office/drawing/2014/main" val="2991280513"/>
                    </a:ext>
                  </a:extLst>
                </a:gridCol>
              </a:tblGrid>
              <a:tr h="1109759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¿Qué información podemos consultar?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463935"/>
                  </a:ext>
                </a:extLst>
              </a:tr>
              <a:tr h="38778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latin typeface="Century Gothic" panose="020B0502020202020204" pitchFamily="34" charset="0"/>
                        </a:rPr>
                        <a:t>¿Qué género ha recibido más </a:t>
                      </a:r>
                      <a:r>
                        <a:rPr lang="es-ES" sz="1400" dirty="0" err="1">
                          <a:latin typeface="Century Gothic" panose="020B0502020202020204" pitchFamily="34" charset="0"/>
                        </a:rPr>
                        <a:t>Óscars</a:t>
                      </a:r>
                      <a:r>
                        <a:rPr lang="es-ES" sz="1400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¿Cuántos actores son también guionistas y directores?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746849"/>
                  </a:ext>
                </a:extLst>
              </a:tr>
              <a:tr h="38778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DRAMA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851439"/>
                  </a:ext>
                </a:extLst>
              </a:tr>
              <a:tr h="38778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latin typeface="Century Gothic" panose="020B0502020202020204" pitchFamily="34" charset="0"/>
                        </a:rPr>
                        <a:t>¿En qué año se estrenaron más películas?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¿Cuántas películas de cada género?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170250"/>
                  </a:ext>
                </a:extLst>
              </a:tr>
              <a:tr h="38778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2021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11957"/>
                  </a:ext>
                </a:extLst>
              </a:tr>
              <a:tr h="38778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latin typeface="Century Gothic" panose="020B0502020202020204" pitchFamily="34" charset="0"/>
                        </a:rPr>
                        <a:t>¿Qué corto está mejor valorado en IMDB?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¿Cuántas películas por década?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091308"/>
                  </a:ext>
                </a:extLst>
              </a:tr>
              <a:tr h="38778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i="1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‘</a:t>
                      </a:r>
                      <a:r>
                        <a:rPr lang="es-ES" sz="1400" i="1" dirty="0" err="1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The</a:t>
                      </a:r>
                      <a:r>
                        <a:rPr lang="es-ES" sz="1400" i="1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ES" sz="1400" i="1" dirty="0" err="1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Waltz</a:t>
                      </a:r>
                      <a:r>
                        <a:rPr lang="es-ES" sz="1400" i="1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ES" sz="1400" i="1" dirty="0" err="1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of</a:t>
                      </a:r>
                      <a:r>
                        <a:rPr lang="es-ES" sz="1400" i="1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ES" sz="1400" i="1" dirty="0" err="1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the</a:t>
                      </a:r>
                      <a:r>
                        <a:rPr lang="es-ES" sz="1400" i="1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ES" sz="1400" i="1" dirty="0" err="1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Monsters</a:t>
                      </a:r>
                      <a:r>
                        <a:rPr lang="es-ES" sz="1400" i="1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</a:rPr>
                        <a:t>’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857590"/>
                  </a:ext>
                </a:extLst>
              </a:tr>
              <a:tr h="38778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i="1" dirty="0">
                          <a:latin typeface="Century Gothic" panose="020B0502020202020204" pitchFamily="34" charset="0"/>
                        </a:rPr>
                        <a:t>¿Quién ha recibido más de 2 Óscar?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¿Cuántas películas por x años?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625082"/>
                  </a:ext>
                </a:extLst>
              </a:tr>
              <a:tr h="38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1" kern="1200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F. </a:t>
                      </a:r>
                      <a:r>
                        <a:rPr lang="es-ES" sz="1000" b="0" i="1" kern="1200" dirty="0" err="1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McDormand</a:t>
                      </a:r>
                      <a:endParaRPr lang="es-ES" sz="1000" b="0" i="1" kern="1200" dirty="0">
                        <a:solidFill>
                          <a:srgbClr val="FC000A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1" kern="1200" dirty="0" err="1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H.Swank</a:t>
                      </a:r>
                      <a:endParaRPr lang="es-ES" sz="1000" b="0" i="1" kern="1200" dirty="0">
                        <a:solidFill>
                          <a:srgbClr val="FC000A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1" kern="1200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D. Day-Lewis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1" kern="1200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S. Penn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1" kern="1200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T. </a:t>
                      </a:r>
                      <a:r>
                        <a:rPr lang="es-ES" sz="1000" b="0" i="1" kern="1200" dirty="0" err="1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Hanks</a:t>
                      </a:r>
                      <a:endParaRPr lang="es-ES" sz="1000" b="0" i="1" kern="1200" dirty="0">
                        <a:solidFill>
                          <a:srgbClr val="FC000A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1" kern="1200" dirty="0">
                          <a:solidFill>
                            <a:srgbClr val="FC000A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A. Hopkins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8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084161"/>
                  </a:ext>
                </a:extLst>
              </a:tr>
            </a:tbl>
          </a:graphicData>
        </a:graphic>
      </p:graphicFrame>
      <p:pic>
        <p:nvPicPr>
          <p:cNvPr id="15" name="Picture 6" descr="modelo 3d Sable de luz Star Wars Luke Skywalker 3D - TurboSquid 983331">
            <a:extLst>
              <a:ext uri="{FF2B5EF4-FFF2-40B4-BE49-F238E27FC236}">
                <a16:creationId xmlns:a16="http://schemas.microsoft.com/office/drawing/2014/main" id="{48E040C9-D871-33EA-8EF9-0500464A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63299">
            <a:off x="4891032" y="2641423"/>
            <a:ext cx="2932699" cy="29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22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D8F75754-8338-2216-3D0B-190D68F8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3" y="1996692"/>
            <a:ext cx="5442765" cy="28646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5BBB72-4947-5E2E-EC08-FA3314E825A2}"/>
              </a:ext>
            </a:extLst>
          </p:cNvPr>
          <p:cNvSpPr txBox="1"/>
          <p:nvPr/>
        </p:nvSpPr>
        <p:spPr>
          <a:xfrm>
            <a:off x="253629" y="393793"/>
            <a:ext cx="1029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Century Gothic" panose="020B0502020202020204" pitchFamily="34" charset="0"/>
              </a:rPr>
              <a:t>05.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CF08B-9CFC-ABEF-2B84-AA4542877ECB}"/>
              </a:ext>
            </a:extLst>
          </p:cNvPr>
          <p:cNvSpPr txBox="1"/>
          <p:nvPr/>
        </p:nvSpPr>
        <p:spPr>
          <a:xfrm>
            <a:off x="194671" y="1160243"/>
            <a:ext cx="11125201" cy="7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entury Gothic" panose="020B0502020202020204" pitchFamily="34" charset="0"/>
              </a:rPr>
              <a:t>FUNCIONAMIENTO DE LA BASE DE DATOS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5456F9-BF93-0897-5C1B-C4A4B9EF01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5125" y="4588578"/>
            <a:ext cx="1641750" cy="16417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DBC8632-1101-FF9A-4BAD-E80D4072F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796" y="1925068"/>
            <a:ext cx="5463512" cy="28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8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619</Words>
  <Application>Microsoft Office PowerPoint</Application>
  <PresentationFormat>Panorámica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Bodoni MT Condensed</vt:lpstr>
      <vt:lpstr>Calibri</vt:lpstr>
      <vt:lpstr>Century Gothic</vt:lpstr>
      <vt:lpstr>Wingdings</vt:lpstr>
      <vt:lpstr>Tema de Office</vt:lpstr>
      <vt:lpstr>2_Tema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Sánchez de la Fuente</dc:creator>
  <cp:lastModifiedBy>Ana Sánchez de la Fuente</cp:lastModifiedBy>
  <cp:revision>1</cp:revision>
  <dcterms:created xsi:type="dcterms:W3CDTF">2023-11-14T15:41:39Z</dcterms:created>
  <dcterms:modified xsi:type="dcterms:W3CDTF">2023-11-21T22:52:20Z</dcterms:modified>
</cp:coreProperties>
</file>